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4"/>
    <p:sldMasterId id="2147483735" r:id="rId5"/>
    <p:sldMasterId id="2147483728" r:id="rId6"/>
  </p:sldMasterIdLst>
  <p:handoutMasterIdLst>
    <p:handoutMasterId r:id="rId21"/>
  </p:handoutMasterIdLst>
  <p:sldIdLst>
    <p:sldId id="267" r:id="rId7"/>
    <p:sldId id="301" r:id="rId8"/>
    <p:sldId id="257" r:id="rId9"/>
    <p:sldId id="295" r:id="rId10"/>
    <p:sldId id="289" r:id="rId11"/>
    <p:sldId id="296" r:id="rId12"/>
    <p:sldId id="290" r:id="rId13"/>
    <p:sldId id="260" r:id="rId14"/>
    <p:sldId id="300" r:id="rId15"/>
    <p:sldId id="292" r:id="rId16"/>
    <p:sldId id="294" r:id="rId17"/>
    <p:sldId id="291" r:id="rId18"/>
    <p:sldId id="302" r:id="rId19"/>
    <p:sldId id="264" r:id="rId20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C05"/>
    <a:srgbClr val="D07527"/>
    <a:srgbClr val="18276C"/>
    <a:srgbClr val="464D7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svg"/><Relationship Id="rId1" Type="http://schemas.openxmlformats.org/officeDocument/2006/relationships/image" Target="../media/image20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sv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FFC909-A4CB-4971-ADB2-60582CA30BAF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F8EC445-8385-4075-BE1B-C09235A1412F}">
      <dgm:prSet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cs-CZ" b="1" dirty="0">
              <a:solidFill>
                <a:schemeClr val="tx1"/>
              </a:solidFill>
            </a:rPr>
            <a:t>DSA</a:t>
          </a:r>
        </a:p>
        <a:p>
          <a:r>
            <a:rPr lang="cs-CZ" dirty="0">
              <a:solidFill>
                <a:schemeClr val="tx1"/>
              </a:solidFill>
            </a:rPr>
            <a:t>Digital </a:t>
          </a:r>
          <a:r>
            <a:rPr lang="cs-CZ" dirty="0" err="1">
              <a:solidFill>
                <a:schemeClr val="tx1"/>
              </a:solidFill>
            </a:rPr>
            <a:t>Services</a:t>
          </a:r>
          <a:r>
            <a:rPr lang="cs-CZ" dirty="0">
              <a:solidFill>
                <a:schemeClr val="tx1"/>
              </a:solidFill>
            </a:rPr>
            <a:t> </a:t>
          </a:r>
          <a:r>
            <a:rPr lang="cs-CZ" dirty="0" err="1">
              <a:solidFill>
                <a:schemeClr val="tx1"/>
              </a:solidFill>
            </a:rPr>
            <a:t>Act</a:t>
          </a:r>
          <a:endParaRPr lang="en-US" dirty="0">
            <a:solidFill>
              <a:schemeClr val="tx1"/>
            </a:solidFill>
          </a:endParaRPr>
        </a:p>
      </dgm:t>
    </dgm:pt>
    <dgm:pt modelId="{6A644B5D-5269-4624-9386-EE66B0578AE2}" type="parTrans" cxnId="{0C9ECA92-8070-48F1-B070-A3282605EA9F}">
      <dgm:prSet/>
      <dgm:spPr/>
      <dgm:t>
        <a:bodyPr/>
        <a:lstStyle/>
        <a:p>
          <a:endParaRPr lang="en-US"/>
        </a:p>
      </dgm:t>
    </dgm:pt>
    <dgm:pt modelId="{40D63734-A9A3-4676-940F-397B8B10A976}" type="sibTrans" cxnId="{0C9ECA92-8070-48F1-B070-A3282605EA9F}">
      <dgm:prSet/>
      <dgm:spPr/>
      <dgm:t>
        <a:bodyPr/>
        <a:lstStyle/>
        <a:p>
          <a:endParaRPr lang="en-US"/>
        </a:p>
      </dgm:t>
    </dgm:pt>
    <dgm:pt modelId="{728E37C6-538D-431A-9BA2-D14F1C0A0918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cs-CZ" b="1" dirty="0">
              <a:solidFill>
                <a:schemeClr val="tx1"/>
              </a:solidFill>
            </a:rPr>
            <a:t>P2B</a:t>
          </a:r>
        </a:p>
        <a:p>
          <a:r>
            <a:rPr lang="cs-CZ" dirty="0" err="1">
              <a:solidFill>
                <a:schemeClr val="tx1"/>
              </a:solidFill>
            </a:rPr>
            <a:t>Platform</a:t>
          </a:r>
          <a:r>
            <a:rPr lang="cs-CZ" dirty="0">
              <a:solidFill>
                <a:schemeClr val="tx1"/>
              </a:solidFill>
            </a:rPr>
            <a:t> to Business</a:t>
          </a:r>
          <a:endParaRPr lang="en-US" dirty="0">
            <a:solidFill>
              <a:schemeClr val="tx1"/>
            </a:solidFill>
          </a:endParaRPr>
        </a:p>
      </dgm:t>
    </dgm:pt>
    <dgm:pt modelId="{490CA218-F56F-4F9D-89BC-4A487DDBCDFC}" type="parTrans" cxnId="{34B9DC89-C78D-46CC-86E5-DBB0F4B96EE6}">
      <dgm:prSet/>
      <dgm:spPr/>
      <dgm:t>
        <a:bodyPr/>
        <a:lstStyle/>
        <a:p>
          <a:endParaRPr lang="en-US"/>
        </a:p>
      </dgm:t>
    </dgm:pt>
    <dgm:pt modelId="{DF9952FA-B334-43D4-AB65-F69CE4BC1268}" type="sibTrans" cxnId="{34B9DC89-C78D-46CC-86E5-DBB0F4B96EE6}">
      <dgm:prSet/>
      <dgm:spPr/>
      <dgm:t>
        <a:bodyPr/>
        <a:lstStyle/>
        <a:p>
          <a:endParaRPr lang="en-US"/>
        </a:p>
      </dgm:t>
    </dgm:pt>
    <dgm:pt modelId="{3A42D991-D032-4987-8550-AAEEF3584BC2}">
      <dgm:prSet/>
      <dgm:spPr>
        <a:solidFill>
          <a:srgbClr val="FFC000"/>
        </a:solidFill>
      </dgm:spPr>
      <dgm:t>
        <a:bodyPr/>
        <a:lstStyle/>
        <a:p>
          <a:r>
            <a:rPr lang="cs-CZ" b="1" dirty="0">
              <a:solidFill>
                <a:schemeClr val="tx1"/>
              </a:solidFill>
            </a:rPr>
            <a:t>DA</a:t>
          </a:r>
        </a:p>
        <a:p>
          <a:r>
            <a:rPr lang="cs-CZ" dirty="0">
              <a:solidFill>
                <a:schemeClr val="tx1"/>
              </a:solidFill>
            </a:rPr>
            <a:t>Data </a:t>
          </a:r>
          <a:r>
            <a:rPr lang="cs-CZ" dirty="0" err="1">
              <a:solidFill>
                <a:schemeClr val="tx1"/>
              </a:solidFill>
            </a:rPr>
            <a:t>Act</a:t>
          </a:r>
          <a:endParaRPr lang="en-US" dirty="0">
            <a:solidFill>
              <a:schemeClr val="tx1"/>
            </a:solidFill>
          </a:endParaRPr>
        </a:p>
      </dgm:t>
    </dgm:pt>
    <dgm:pt modelId="{64A1E8B0-87C9-4777-9CC0-3291DA8A97C4}" type="parTrans" cxnId="{819BE0D9-1967-4413-8E28-A702464F9451}">
      <dgm:prSet/>
      <dgm:spPr/>
      <dgm:t>
        <a:bodyPr/>
        <a:lstStyle/>
        <a:p>
          <a:endParaRPr lang="en-US"/>
        </a:p>
      </dgm:t>
    </dgm:pt>
    <dgm:pt modelId="{572CD2F7-777E-4E4B-97DB-8EB5B1E5D80F}" type="sibTrans" cxnId="{819BE0D9-1967-4413-8E28-A702464F9451}">
      <dgm:prSet/>
      <dgm:spPr/>
      <dgm:t>
        <a:bodyPr/>
        <a:lstStyle/>
        <a:p>
          <a:endParaRPr lang="en-US"/>
        </a:p>
      </dgm:t>
    </dgm:pt>
    <dgm:pt modelId="{7C6DA76E-91CD-42AD-B955-0C160748422F}">
      <dgm:prSet/>
      <dgm:spPr>
        <a:solidFill>
          <a:srgbClr val="00B050"/>
        </a:solidFill>
      </dgm:spPr>
      <dgm:t>
        <a:bodyPr/>
        <a:lstStyle/>
        <a:p>
          <a:r>
            <a:rPr lang="cs-CZ" b="1" dirty="0">
              <a:solidFill>
                <a:schemeClr val="tx1"/>
              </a:solidFill>
            </a:rPr>
            <a:t>DGA</a:t>
          </a:r>
        </a:p>
        <a:p>
          <a:r>
            <a:rPr lang="cs-CZ" dirty="0">
              <a:solidFill>
                <a:schemeClr val="tx1"/>
              </a:solidFill>
            </a:rPr>
            <a:t>Data </a:t>
          </a:r>
          <a:r>
            <a:rPr lang="cs-CZ" dirty="0" err="1">
              <a:solidFill>
                <a:schemeClr val="tx1"/>
              </a:solidFill>
            </a:rPr>
            <a:t>Governance</a:t>
          </a:r>
          <a:r>
            <a:rPr lang="cs-CZ" dirty="0">
              <a:solidFill>
                <a:schemeClr val="tx1"/>
              </a:solidFill>
            </a:rPr>
            <a:t> </a:t>
          </a:r>
          <a:r>
            <a:rPr lang="cs-CZ" dirty="0" err="1">
              <a:solidFill>
                <a:schemeClr val="tx1"/>
              </a:solidFill>
            </a:rPr>
            <a:t>Act</a:t>
          </a:r>
          <a:endParaRPr lang="en-US" dirty="0">
            <a:solidFill>
              <a:schemeClr val="tx1"/>
            </a:solidFill>
          </a:endParaRPr>
        </a:p>
      </dgm:t>
    </dgm:pt>
    <dgm:pt modelId="{046B7AC2-BBA1-4CA5-8338-A51F2032A0E1}" type="parTrans" cxnId="{E81AB440-A3C6-4928-BC0F-2EA5B9123E4B}">
      <dgm:prSet/>
      <dgm:spPr/>
      <dgm:t>
        <a:bodyPr/>
        <a:lstStyle/>
        <a:p>
          <a:endParaRPr lang="cs-CZ"/>
        </a:p>
      </dgm:t>
    </dgm:pt>
    <dgm:pt modelId="{A2AF4DB5-D42E-43FA-9514-7D657F2B97DD}" type="sibTrans" cxnId="{E81AB440-A3C6-4928-BC0F-2EA5B9123E4B}">
      <dgm:prSet/>
      <dgm:spPr/>
      <dgm:t>
        <a:bodyPr/>
        <a:lstStyle/>
        <a:p>
          <a:endParaRPr lang="cs-CZ"/>
        </a:p>
      </dgm:t>
    </dgm:pt>
    <dgm:pt modelId="{C954968D-2D6C-4274-A829-138D3D3B577F}">
      <dgm:prSet/>
      <dgm:spPr>
        <a:solidFill>
          <a:srgbClr val="FF0000"/>
        </a:solidFill>
      </dgm:spPr>
      <dgm:t>
        <a:bodyPr/>
        <a:lstStyle/>
        <a:p>
          <a:r>
            <a:rPr lang="cs-CZ" b="1" dirty="0">
              <a:solidFill>
                <a:schemeClr val="tx1"/>
              </a:solidFill>
            </a:rPr>
            <a:t>TCO</a:t>
          </a:r>
          <a:r>
            <a:rPr lang="cs-CZ" dirty="0">
              <a:solidFill>
                <a:schemeClr val="tx1"/>
              </a:solidFill>
            </a:rPr>
            <a:t> </a:t>
          </a:r>
        </a:p>
        <a:p>
          <a:r>
            <a:rPr lang="cs-CZ" dirty="0" err="1">
              <a:solidFill>
                <a:schemeClr val="tx1"/>
              </a:solidFill>
            </a:rPr>
            <a:t>Terrorist</a:t>
          </a:r>
          <a:r>
            <a:rPr lang="cs-CZ" dirty="0">
              <a:solidFill>
                <a:schemeClr val="tx1"/>
              </a:solidFill>
            </a:rPr>
            <a:t> </a:t>
          </a:r>
          <a:r>
            <a:rPr lang="cs-CZ" dirty="0" err="1">
              <a:solidFill>
                <a:schemeClr val="tx1"/>
              </a:solidFill>
            </a:rPr>
            <a:t>Content</a:t>
          </a:r>
          <a:r>
            <a:rPr lang="cs-CZ" dirty="0">
              <a:solidFill>
                <a:schemeClr val="tx1"/>
              </a:solidFill>
            </a:rPr>
            <a:t> Online </a:t>
          </a:r>
          <a:endParaRPr lang="en-US" dirty="0">
            <a:solidFill>
              <a:schemeClr val="tx1"/>
            </a:solidFill>
          </a:endParaRPr>
        </a:p>
      </dgm:t>
    </dgm:pt>
    <dgm:pt modelId="{D9D93283-E17E-4289-9788-8BB922A5E9D7}" type="parTrans" cxnId="{545BEBCF-5BF4-403F-B5E5-60FBA2DC581D}">
      <dgm:prSet/>
      <dgm:spPr/>
      <dgm:t>
        <a:bodyPr/>
        <a:lstStyle/>
        <a:p>
          <a:endParaRPr lang="cs-CZ"/>
        </a:p>
      </dgm:t>
    </dgm:pt>
    <dgm:pt modelId="{C0A91799-BAE8-4025-A76F-23171AAB3CD8}" type="sibTrans" cxnId="{545BEBCF-5BF4-403F-B5E5-60FBA2DC581D}">
      <dgm:prSet/>
      <dgm:spPr/>
      <dgm:t>
        <a:bodyPr/>
        <a:lstStyle/>
        <a:p>
          <a:endParaRPr lang="cs-CZ"/>
        </a:p>
      </dgm:t>
    </dgm:pt>
    <dgm:pt modelId="{BD953B8D-2A7F-4638-9091-1559815C154F}" type="pres">
      <dgm:prSet presAssocID="{D1FFC909-A4CB-4971-ADB2-60582CA30BAF}" presName="diagram" presStyleCnt="0">
        <dgm:presLayoutVars>
          <dgm:dir/>
          <dgm:resizeHandles val="exact"/>
        </dgm:presLayoutVars>
      </dgm:prSet>
      <dgm:spPr/>
    </dgm:pt>
    <dgm:pt modelId="{982288F0-39A6-42B3-8E4C-303C79B4773D}" type="pres">
      <dgm:prSet presAssocID="{3F8EC445-8385-4075-BE1B-C09235A1412F}" presName="node" presStyleLbl="node1" presStyleIdx="0" presStyleCnt="5">
        <dgm:presLayoutVars>
          <dgm:bulletEnabled val="1"/>
        </dgm:presLayoutVars>
      </dgm:prSet>
      <dgm:spPr/>
    </dgm:pt>
    <dgm:pt modelId="{CEACB442-6115-4AB0-9B0A-AE6261F647F3}" type="pres">
      <dgm:prSet presAssocID="{40D63734-A9A3-4676-940F-397B8B10A976}" presName="sibTrans" presStyleCnt="0"/>
      <dgm:spPr/>
    </dgm:pt>
    <dgm:pt modelId="{2E17B82C-EB9F-4201-B74D-F5044630787A}" type="pres">
      <dgm:prSet presAssocID="{728E37C6-538D-431A-9BA2-D14F1C0A0918}" presName="node" presStyleLbl="node1" presStyleIdx="1" presStyleCnt="5">
        <dgm:presLayoutVars>
          <dgm:bulletEnabled val="1"/>
        </dgm:presLayoutVars>
      </dgm:prSet>
      <dgm:spPr/>
    </dgm:pt>
    <dgm:pt modelId="{DC038108-9CE2-44A3-9302-CC97AD684BE4}" type="pres">
      <dgm:prSet presAssocID="{DF9952FA-B334-43D4-AB65-F69CE4BC1268}" presName="sibTrans" presStyleCnt="0"/>
      <dgm:spPr/>
    </dgm:pt>
    <dgm:pt modelId="{00DEB2DE-B288-41B7-9ACC-0181E20EF114}" type="pres">
      <dgm:prSet presAssocID="{3A42D991-D032-4987-8550-AAEEF3584BC2}" presName="node" presStyleLbl="node1" presStyleIdx="2" presStyleCnt="5" custLinFactNeighborX="655" custLinFactNeighborY="-834">
        <dgm:presLayoutVars>
          <dgm:bulletEnabled val="1"/>
        </dgm:presLayoutVars>
      </dgm:prSet>
      <dgm:spPr/>
    </dgm:pt>
    <dgm:pt modelId="{51B4439B-4641-4FDB-88A9-D8A93EC7EA3A}" type="pres">
      <dgm:prSet presAssocID="{572CD2F7-777E-4E4B-97DB-8EB5B1E5D80F}" presName="sibTrans" presStyleCnt="0"/>
      <dgm:spPr/>
    </dgm:pt>
    <dgm:pt modelId="{413D6015-14C8-4ACC-95EE-4CC8084FE960}" type="pres">
      <dgm:prSet presAssocID="{7C6DA76E-91CD-42AD-B955-0C160748422F}" presName="node" presStyleLbl="node1" presStyleIdx="3" presStyleCnt="5" custLinFactNeighborX="-320" custLinFactNeighborY="328">
        <dgm:presLayoutVars>
          <dgm:bulletEnabled val="1"/>
        </dgm:presLayoutVars>
      </dgm:prSet>
      <dgm:spPr/>
    </dgm:pt>
    <dgm:pt modelId="{68EA2200-24FE-43C2-8EC1-812BBFAB16F8}" type="pres">
      <dgm:prSet presAssocID="{A2AF4DB5-D42E-43FA-9514-7D657F2B97DD}" presName="sibTrans" presStyleCnt="0"/>
      <dgm:spPr/>
    </dgm:pt>
    <dgm:pt modelId="{172FA53C-45B2-4E70-A925-5934405B90EF}" type="pres">
      <dgm:prSet presAssocID="{C954968D-2D6C-4274-A829-138D3D3B577F}" presName="node" presStyleLbl="node1" presStyleIdx="4" presStyleCnt="5">
        <dgm:presLayoutVars>
          <dgm:bulletEnabled val="1"/>
        </dgm:presLayoutVars>
      </dgm:prSet>
      <dgm:spPr/>
    </dgm:pt>
  </dgm:ptLst>
  <dgm:cxnLst>
    <dgm:cxn modelId="{ACCE0013-05F8-4254-A99D-12BE88081BD1}" type="presOf" srcId="{728E37C6-538D-431A-9BA2-D14F1C0A0918}" destId="{2E17B82C-EB9F-4201-B74D-F5044630787A}" srcOrd="0" destOrd="0" presId="urn:microsoft.com/office/officeart/2005/8/layout/default"/>
    <dgm:cxn modelId="{EDEAB240-5890-4627-A1E7-60A16E82FA95}" type="presOf" srcId="{C954968D-2D6C-4274-A829-138D3D3B577F}" destId="{172FA53C-45B2-4E70-A925-5934405B90EF}" srcOrd="0" destOrd="0" presId="urn:microsoft.com/office/officeart/2005/8/layout/default"/>
    <dgm:cxn modelId="{E81AB440-A3C6-4928-BC0F-2EA5B9123E4B}" srcId="{D1FFC909-A4CB-4971-ADB2-60582CA30BAF}" destId="{7C6DA76E-91CD-42AD-B955-0C160748422F}" srcOrd="3" destOrd="0" parTransId="{046B7AC2-BBA1-4CA5-8338-A51F2032A0E1}" sibTransId="{A2AF4DB5-D42E-43FA-9514-7D657F2B97DD}"/>
    <dgm:cxn modelId="{FDAA6863-9433-4C9F-A654-DAFBB74D2E1A}" type="presOf" srcId="{3A42D991-D032-4987-8550-AAEEF3584BC2}" destId="{00DEB2DE-B288-41B7-9ACC-0181E20EF114}" srcOrd="0" destOrd="0" presId="urn:microsoft.com/office/officeart/2005/8/layout/default"/>
    <dgm:cxn modelId="{90971B6D-B851-4C22-8A4B-1B80433EB765}" type="presOf" srcId="{7C6DA76E-91CD-42AD-B955-0C160748422F}" destId="{413D6015-14C8-4ACC-95EE-4CC8084FE960}" srcOrd="0" destOrd="0" presId="urn:microsoft.com/office/officeart/2005/8/layout/default"/>
    <dgm:cxn modelId="{0EDEA253-3DD5-48C4-9084-514A11230682}" type="presOf" srcId="{3F8EC445-8385-4075-BE1B-C09235A1412F}" destId="{982288F0-39A6-42B3-8E4C-303C79B4773D}" srcOrd="0" destOrd="0" presId="urn:microsoft.com/office/officeart/2005/8/layout/default"/>
    <dgm:cxn modelId="{34B9DC89-C78D-46CC-86E5-DBB0F4B96EE6}" srcId="{D1FFC909-A4CB-4971-ADB2-60582CA30BAF}" destId="{728E37C6-538D-431A-9BA2-D14F1C0A0918}" srcOrd="1" destOrd="0" parTransId="{490CA218-F56F-4F9D-89BC-4A487DDBCDFC}" sibTransId="{DF9952FA-B334-43D4-AB65-F69CE4BC1268}"/>
    <dgm:cxn modelId="{0C9ECA92-8070-48F1-B070-A3282605EA9F}" srcId="{D1FFC909-A4CB-4971-ADB2-60582CA30BAF}" destId="{3F8EC445-8385-4075-BE1B-C09235A1412F}" srcOrd="0" destOrd="0" parTransId="{6A644B5D-5269-4624-9386-EE66B0578AE2}" sibTransId="{40D63734-A9A3-4676-940F-397B8B10A976}"/>
    <dgm:cxn modelId="{545BEBCF-5BF4-403F-B5E5-60FBA2DC581D}" srcId="{D1FFC909-A4CB-4971-ADB2-60582CA30BAF}" destId="{C954968D-2D6C-4274-A829-138D3D3B577F}" srcOrd="4" destOrd="0" parTransId="{D9D93283-E17E-4289-9788-8BB922A5E9D7}" sibTransId="{C0A91799-BAE8-4025-A76F-23171AAB3CD8}"/>
    <dgm:cxn modelId="{819BE0D9-1967-4413-8E28-A702464F9451}" srcId="{D1FFC909-A4CB-4971-ADB2-60582CA30BAF}" destId="{3A42D991-D032-4987-8550-AAEEF3584BC2}" srcOrd="2" destOrd="0" parTransId="{64A1E8B0-87C9-4777-9CC0-3291DA8A97C4}" sibTransId="{572CD2F7-777E-4E4B-97DB-8EB5B1E5D80F}"/>
    <dgm:cxn modelId="{016139E8-ABB8-4170-9D94-7CB59366DDBD}" type="presOf" srcId="{D1FFC909-A4CB-4971-ADB2-60582CA30BAF}" destId="{BD953B8D-2A7F-4638-9091-1559815C154F}" srcOrd="0" destOrd="0" presId="urn:microsoft.com/office/officeart/2005/8/layout/default"/>
    <dgm:cxn modelId="{CDCE81E5-ABD6-4204-9B74-BF4D3E2BFA77}" type="presParOf" srcId="{BD953B8D-2A7F-4638-9091-1559815C154F}" destId="{982288F0-39A6-42B3-8E4C-303C79B4773D}" srcOrd="0" destOrd="0" presId="urn:microsoft.com/office/officeart/2005/8/layout/default"/>
    <dgm:cxn modelId="{E1215D66-9B69-4925-B5BF-31E3F049E1FC}" type="presParOf" srcId="{BD953B8D-2A7F-4638-9091-1559815C154F}" destId="{CEACB442-6115-4AB0-9B0A-AE6261F647F3}" srcOrd="1" destOrd="0" presId="urn:microsoft.com/office/officeart/2005/8/layout/default"/>
    <dgm:cxn modelId="{466FCCF1-B328-431D-838C-34360AD200CC}" type="presParOf" srcId="{BD953B8D-2A7F-4638-9091-1559815C154F}" destId="{2E17B82C-EB9F-4201-B74D-F5044630787A}" srcOrd="2" destOrd="0" presId="urn:microsoft.com/office/officeart/2005/8/layout/default"/>
    <dgm:cxn modelId="{2965118A-61CE-4AF4-B75E-73E4633988A7}" type="presParOf" srcId="{BD953B8D-2A7F-4638-9091-1559815C154F}" destId="{DC038108-9CE2-44A3-9302-CC97AD684BE4}" srcOrd="3" destOrd="0" presId="urn:microsoft.com/office/officeart/2005/8/layout/default"/>
    <dgm:cxn modelId="{45BA51B4-BD90-483B-9A7E-22333241BC6F}" type="presParOf" srcId="{BD953B8D-2A7F-4638-9091-1559815C154F}" destId="{00DEB2DE-B288-41B7-9ACC-0181E20EF114}" srcOrd="4" destOrd="0" presId="urn:microsoft.com/office/officeart/2005/8/layout/default"/>
    <dgm:cxn modelId="{C1836304-EDDB-4091-A5B9-F3603FFE2697}" type="presParOf" srcId="{BD953B8D-2A7F-4638-9091-1559815C154F}" destId="{51B4439B-4641-4FDB-88A9-D8A93EC7EA3A}" srcOrd="5" destOrd="0" presId="urn:microsoft.com/office/officeart/2005/8/layout/default"/>
    <dgm:cxn modelId="{C7E93174-404E-4D65-B992-14C5E08BA83D}" type="presParOf" srcId="{BD953B8D-2A7F-4638-9091-1559815C154F}" destId="{413D6015-14C8-4ACC-95EE-4CC8084FE960}" srcOrd="6" destOrd="0" presId="urn:microsoft.com/office/officeart/2005/8/layout/default"/>
    <dgm:cxn modelId="{78616719-F2B4-4E12-9D1F-F162EE7707CD}" type="presParOf" srcId="{BD953B8D-2A7F-4638-9091-1559815C154F}" destId="{68EA2200-24FE-43C2-8EC1-812BBFAB16F8}" srcOrd="7" destOrd="0" presId="urn:microsoft.com/office/officeart/2005/8/layout/default"/>
    <dgm:cxn modelId="{1C37C1DE-3F02-400C-A448-B5DFF30894EC}" type="presParOf" srcId="{BD953B8D-2A7F-4638-9091-1559815C154F}" destId="{172FA53C-45B2-4E70-A925-5934405B90E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8CA83F-7954-4E6D-B9A5-E1209E0F1E94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8B17F7B-6A15-4CDA-A151-8EB8057C2FEC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sz="1800" b="1" dirty="0">
              <a:solidFill>
                <a:schemeClr val="accent3"/>
              </a:solidFill>
            </a:rPr>
            <a:t>I. Prostý přenos</a:t>
          </a:r>
        </a:p>
      </dgm:t>
    </dgm:pt>
    <dgm:pt modelId="{4DAA503A-EC42-4A3A-A832-3C00D29ED2E0}" type="parTrans" cxnId="{8166899D-5076-4561-A8F1-4E9909832533}">
      <dgm:prSet/>
      <dgm:spPr/>
      <dgm:t>
        <a:bodyPr/>
        <a:lstStyle/>
        <a:p>
          <a:endParaRPr lang="cs-CZ"/>
        </a:p>
      </dgm:t>
    </dgm:pt>
    <dgm:pt modelId="{4B9289E9-2DBD-471C-B635-8AF661D988F1}" type="sibTrans" cxnId="{8166899D-5076-4561-A8F1-4E9909832533}">
      <dgm:prSet/>
      <dgm:spPr/>
      <dgm:t>
        <a:bodyPr/>
        <a:lstStyle/>
        <a:p>
          <a:endParaRPr lang="cs-CZ"/>
        </a:p>
      </dgm:t>
    </dgm:pt>
    <dgm:pt modelId="{6C97BCCA-4080-4961-9924-0BA095C0E4BD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cs-CZ" sz="1800" b="1" dirty="0">
              <a:solidFill>
                <a:schemeClr val="accent3"/>
              </a:solidFill>
            </a:rPr>
            <a:t>II. Ukládání do </a:t>
          </a:r>
          <a:r>
            <a:rPr lang="cs-CZ" sz="1800" b="1" dirty="0" err="1">
              <a:solidFill>
                <a:schemeClr val="accent3"/>
              </a:solidFill>
            </a:rPr>
            <a:t>mezipaměti</a:t>
          </a:r>
          <a:endParaRPr lang="cs-CZ" sz="1800" b="1" dirty="0">
            <a:solidFill>
              <a:schemeClr val="accent3"/>
            </a:solidFill>
          </a:endParaRPr>
        </a:p>
      </dgm:t>
    </dgm:pt>
    <dgm:pt modelId="{33875A09-D535-4CD7-858F-C9D8E67EF0F5}" type="parTrans" cxnId="{7B014AE9-6F31-4BAF-B685-9F55E4EABCD4}">
      <dgm:prSet/>
      <dgm:spPr/>
      <dgm:t>
        <a:bodyPr/>
        <a:lstStyle/>
        <a:p>
          <a:endParaRPr lang="cs-CZ"/>
        </a:p>
      </dgm:t>
    </dgm:pt>
    <dgm:pt modelId="{A59BAFE4-A2F7-4158-805D-C626864D0837}" type="sibTrans" cxnId="{7B014AE9-6F31-4BAF-B685-9F55E4EABCD4}">
      <dgm:prSet/>
      <dgm:spPr/>
      <dgm:t>
        <a:bodyPr/>
        <a:lstStyle/>
        <a:p>
          <a:endParaRPr lang="cs-CZ"/>
        </a:p>
      </dgm:t>
    </dgm:pt>
    <dgm:pt modelId="{49DE14FA-845D-46F1-94E1-84D9B19EDEE9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sz="1800" b="1" dirty="0">
              <a:solidFill>
                <a:schemeClr val="accent3"/>
              </a:solidFill>
            </a:rPr>
            <a:t>III. Hosting</a:t>
          </a:r>
        </a:p>
      </dgm:t>
    </dgm:pt>
    <dgm:pt modelId="{733C5202-E174-458B-9C04-A56B6367BED7}" type="parTrans" cxnId="{4BC12C64-24F0-40D2-90F5-F07664070789}">
      <dgm:prSet/>
      <dgm:spPr/>
      <dgm:t>
        <a:bodyPr/>
        <a:lstStyle/>
        <a:p>
          <a:endParaRPr lang="cs-CZ"/>
        </a:p>
      </dgm:t>
    </dgm:pt>
    <dgm:pt modelId="{3F6594EB-6038-4E8C-9949-F756201D87D1}" type="sibTrans" cxnId="{4BC12C64-24F0-40D2-90F5-F07664070789}">
      <dgm:prSet/>
      <dgm:spPr/>
      <dgm:t>
        <a:bodyPr/>
        <a:lstStyle/>
        <a:p>
          <a:endParaRPr lang="cs-CZ"/>
        </a:p>
      </dgm:t>
    </dgm:pt>
    <dgm:pt modelId="{15DCABB2-C905-473D-938F-20A14BC852AB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1800" b="1" dirty="0"/>
            <a:t>Online platformy</a:t>
          </a:r>
        </a:p>
      </dgm:t>
    </dgm:pt>
    <dgm:pt modelId="{61B1A2BF-D024-4B72-8CB9-694CA229F261}" type="parTrans" cxnId="{04D783EC-7D12-490E-9623-84AD7E4C23B1}">
      <dgm:prSet/>
      <dgm:spPr/>
      <dgm:t>
        <a:bodyPr/>
        <a:lstStyle/>
        <a:p>
          <a:endParaRPr lang="cs-CZ"/>
        </a:p>
      </dgm:t>
    </dgm:pt>
    <dgm:pt modelId="{9D940331-D9F6-4DCC-A1E6-ED4872258DED}" type="sibTrans" cxnId="{04D783EC-7D12-490E-9623-84AD7E4C23B1}">
      <dgm:prSet/>
      <dgm:spPr/>
      <dgm:t>
        <a:bodyPr/>
        <a:lstStyle/>
        <a:p>
          <a:endParaRPr lang="cs-CZ"/>
        </a:p>
      </dgm:t>
    </dgm:pt>
    <dgm:pt modelId="{92B37523-2536-4EB3-95BE-330080AF6ECB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cs-CZ" sz="1800" b="1" dirty="0"/>
            <a:t>VLOP +</a:t>
          </a:r>
        </a:p>
        <a:p>
          <a:r>
            <a:rPr lang="cs-CZ" sz="1800" b="1" dirty="0"/>
            <a:t>VLOSE</a:t>
          </a:r>
        </a:p>
      </dgm:t>
    </dgm:pt>
    <dgm:pt modelId="{75621F03-B296-41A4-905C-518230E1A818}" type="parTrans" cxnId="{AB49BD7C-5559-4FEA-B050-42F8F03FB61E}">
      <dgm:prSet/>
      <dgm:spPr/>
      <dgm:t>
        <a:bodyPr/>
        <a:lstStyle/>
        <a:p>
          <a:endParaRPr lang="cs-CZ"/>
        </a:p>
      </dgm:t>
    </dgm:pt>
    <dgm:pt modelId="{1F18BEA2-492A-42E8-85F6-D7ABDD7D8709}" type="sibTrans" cxnId="{AB49BD7C-5559-4FEA-B050-42F8F03FB61E}">
      <dgm:prSet/>
      <dgm:spPr/>
      <dgm:t>
        <a:bodyPr/>
        <a:lstStyle/>
        <a:p>
          <a:endParaRPr lang="cs-CZ"/>
        </a:p>
      </dgm:t>
    </dgm:pt>
    <dgm:pt modelId="{E6F32D10-A54C-4587-829C-867995BDDD67}">
      <dgm:prSet custT="1"/>
      <dgm:spPr/>
      <dgm:t>
        <a:bodyPr/>
        <a:lstStyle/>
        <a:p>
          <a:r>
            <a:rPr lang="cs-CZ" sz="1800" b="1" dirty="0"/>
            <a:t>Online tržiště</a:t>
          </a:r>
        </a:p>
      </dgm:t>
    </dgm:pt>
    <dgm:pt modelId="{7483D34C-7EBF-4D7A-8649-FEB352DE88F6}" type="parTrans" cxnId="{8E0E9789-63E2-45CB-86E8-BAF191A0654C}">
      <dgm:prSet/>
      <dgm:spPr/>
      <dgm:t>
        <a:bodyPr/>
        <a:lstStyle/>
        <a:p>
          <a:endParaRPr lang="cs-CZ"/>
        </a:p>
      </dgm:t>
    </dgm:pt>
    <dgm:pt modelId="{BC9F015C-4EA1-4D40-9D05-C2C322F715E2}" type="sibTrans" cxnId="{8E0E9789-63E2-45CB-86E8-BAF191A0654C}">
      <dgm:prSet/>
      <dgm:spPr/>
      <dgm:t>
        <a:bodyPr/>
        <a:lstStyle/>
        <a:p>
          <a:endParaRPr lang="cs-CZ"/>
        </a:p>
      </dgm:t>
    </dgm:pt>
    <dgm:pt modelId="{7CD97C42-DDBF-494B-93CA-45C0DB63D76B}" type="pres">
      <dgm:prSet presAssocID="{128CA83F-7954-4E6D-B9A5-E1209E0F1E94}" presName="Name0" presStyleCnt="0">
        <dgm:presLayoutVars>
          <dgm:chMax val="7"/>
          <dgm:resizeHandles val="exact"/>
        </dgm:presLayoutVars>
      </dgm:prSet>
      <dgm:spPr/>
    </dgm:pt>
    <dgm:pt modelId="{3C016A86-BAEB-4BB2-A5EA-F201DB75E8A2}" type="pres">
      <dgm:prSet presAssocID="{128CA83F-7954-4E6D-B9A5-E1209E0F1E94}" presName="comp1" presStyleCnt="0"/>
      <dgm:spPr/>
    </dgm:pt>
    <dgm:pt modelId="{2440F3AF-4AE4-444C-907F-657826FC6C4F}" type="pres">
      <dgm:prSet presAssocID="{128CA83F-7954-4E6D-B9A5-E1209E0F1E94}" presName="circle1" presStyleLbl="node1" presStyleIdx="0" presStyleCnt="6" custLinFactNeighborX="496" custLinFactNeighborY="9141"/>
      <dgm:spPr/>
    </dgm:pt>
    <dgm:pt modelId="{73065072-28A9-4107-90B6-DA3DB444ABF5}" type="pres">
      <dgm:prSet presAssocID="{128CA83F-7954-4E6D-B9A5-E1209E0F1E94}" presName="c1text" presStyleLbl="node1" presStyleIdx="0" presStyleCnt="6">
        <dgm:presLayoutVars>
          <dgm:bulletEnabled val="1"/>
        </dgm:presLayoutVars>
      </dgm:prSet>
      <dgm:spPr/>
    </dgm:pt>
    <dgm:pt modelId="{925EA9ED-ABC9-47F1-BE1F-A0C902256998}" type="pres">
      <dgm:prSet presAssocID="{128CA83F-7954-4E6D-B9A5-E1209E0F1E94}" presName="comp2" presStyleCnt="0"/>
      <dgm:spPr/>
    </dgm:pt>
    <dgm:pt modelId="{6DAA3A6D-1A0D-41B5-B30E-CDEAE8BA1DD0}" type="pres">
      <dgm:prSet presAssocID="{128CA83F-7954-4E6D-B9A5-E1209E0F1E94}" presName="circle2" presStyleLbl="node1" presStyleIdx="1" presStyleCnt="6"/>
      <dgm:spPr/>
    </dgm:pt>
    <dgm:pt modelId="{DFFD69D2-9778-467D-AE31-DEFC55206E74}" type="pres">
      <dgm:prSet presAssocID="{128CA83F-7954-4E6D-B9A5-E1209E0F1E94}" presName="c2text" presStyleLbl="node1" presStyleIdx="1" presStyleCnt="6">
        <dgm:presLayoutVars>
          <dgm:bulletEnabled val="1"/>
        </dgm:presLayoutVars>
      </dgm:prSet>
      <dgm:spPr/>
    </dgm:pt>
    <dgm:pt modelId="{11655314-9F44-4577-8288-08B8E9C2D90C}" type="pres">
      <dgm:prSet presAssocID="{128CA83F-7954-4E6D-B9A5-E1209E0F1E94}" presName="comp3" presStyleCnt="0"/>
      <dgm:spPr/>
    </dgm:pt>
    <dgm:pt modelId="{1FB52050-0D16-4AA1-81AA-E858AE615EB9}" type="pres">
      <dgm:prSet presAssocID="{128CA83F-7954-4E6D-B9A5-E1209E0F1E94}" presName="circle3" presStyleLbl="node1" presStyleIdx="2" presStyleCnt="6"/>
      <dgm:spPr/>
    </dgm:pt>
    <dgm:pt modelId="{675E53F3-B604-4BCF-BC2D-62104520BED4}" type="pres">
      <dgm:prSet presAssocID="{128CA83F-7954-4E6D-B9A5-E1209E0F1E94}" presName="c3text" presStyleLbl="node1" presStyleIdx="2" presStyleCnt="6">
        <dgm:presLayoutVars>
          <dgm:bulletEnabled val="1"/>
        </dgm:presLayoutVars>
      </dgm:prSet>
      <dgm:spPr/>
    </dgm:pt>
    <dgm:pt modelId="{FE38A459-B1EA-4D69-8A90-B670E73ECCEF}" type="pres">
      <dgm:prSet presAssocID="{128CA83F-7954-4E6D-B9A5-E1209E0F1E94}" presName="comp4" presStyleCnt="0"/>
      <dgm:spPr/>
    </dgm:pt>
    <dgm:pt modelId="{5A863887-E1FC-4397-B587-8F79D89A77A7}" type="pres">
      <dgm:prSet presAssocID="{128CA83F-7954-4E6D-B9A5-E1209E0F1E94}" presName="circle4" presStyleLbl="node1" presStyleIdx="3" presStyleCnt="6"/>
      <dgm:spPr/>
    </dgm:pt>
    <dgm:pt modelId="{653A9CF8-066D-456F-96FB-1C3C454368E5}" type="pres">
      <dgm:prSet presAssocID="{128CA83F-7954-4E6D-B9A5-E1209E0F1E94}" presName="c4text" presStyleLbl="node1" presStyleIdx="3" presStyleCnt="6">
        <dgm:presLayoutVars>
          <dgm:bulletEnabled val="1"/>
        </dgm:presLayoutVars>
      </dgm:prSet>
      <dgm:spPr/>
    </dgm:pt>
    <dgm:pt modelId="{7193F83E-F4B2-46F4-97EB-698BF616A61A}" type="pres">
      <dgm:prSet presAssocID="{128CA83F-7954-4E6D-B9A5-E1209E0F1E94}" presName="comp5" presStyleCnt="0"/>
      <dgm:spPr/>
    </dgm:pt>
    <dgm:pt modelId="{CDC23DEC-29EA-4AB0-8604-50B7F591F44A}" type="pres">
      <dgm:prSet presAssocID="{128CA83F-7954-4E6D-B9A5-E1209E0F1E94}" presName="circle5" presStyleLbl="node1" presStyleIdx="4" presStyleCnt="6"/>
      <dgm:spPr/>
    </dgm:pt>
    <dgm:pt modelId="{C6719B5A-E26D-43F1-92D1-09106D982ECC}" type="pres">
      <dgm:prSet presAssocID="{128CA83F-7954-4E6D-B9A5-E1209E0F1E94}" presName="c5text" presStyleLbl="node1" presStyleIdx="4" presStyleCnt="6">
        <dgm:presLayoutVars>
          <dgm:bulletEnabled val="1"/>
        </dgm:presLayoutVars>
      </dgm:prSet>
      <dgm:spPr/>
    </dgm:pt>
    <dgm:pt modelId="{DC6F75CB-9317-4ADA-8BE4-B4EFE37AF13D}" type="pres">
      <dgm:prSet presAssocID="{128CA83F-7954-4E6D-B9A5-E1209E0F1E94}" presName="comp6" presStyleCnt="0"/>
      <dgm:spPr/>
    </dgm:pt>
    <dgm:pt modelId="{AA5F2E95-9D5D-4730-A37A-3D26EE5B1AC9}" type="pres">
      <dgm:prSet presAssocID="{128CA83F-7954-4E6D-B9A5-E1209E0F1E94}" presName="circle6" presStyleLbl="node1" presStyleIdx="5" presStyleCnt="6"/>
      <dgm:spPr/>
    </dgm:pt>
    <dgm:pt modelId="{3D51A652-EBED-40F7-9A55-B014D4D72244}" type="pres">
      <dgm:prSet presAssocID="{128CA83F-7954-4E6D-B9A5-E1209E0F1E94}" presName="c6text" presStyleLbl="node1" presStyleIdx="5" presStyleCnt="6">
        <dgm:presLayoutVars>
          <dgm:bulletEnabled val="1"/>
        </dgm:presLayoutVars>
      </dgm:prSet>
      <dgm:spPr/>
    </dgm:pt>
  </dgm:ptLst>
  <dgm:cxnLst>
    <dgm:cxn modelId="{1A1F7800-0DF3-48F1-9364-B51A0EBB6202}" type="presOf" srcId="{E6F32D10-A54C-4587-829C-867995BDDD67}" destId="{CDC23DEC-29EA-4AB0-8604-50B7F591F44A}" srcOrd="0" destOrd="0" presId="urn:microsoft.com/office/officeart/2005/8/layout/venn2"/>
    <dgm:cxn modelId="{59E0D607-1B13-47DF-86F2-4D209CF7544F}" type="presOf" srcId="{A8B17F7B-6A15-4CDA-A151-8EB8057C2FEC}" destId="{73065072-28A9-4107-90B6-DA3DB444ABF5}" srcOrd="1" destOrd="0" presId="urn:microsoft.com/office/officeart/2005/8/layout/venn2"/>
    <dgm:cxn modelId="{4BC12C64-24F0-40D2-90F5-F07664070789}" srcId="{128CA83F-7954-4E6D-B9A5-E1209E0F1E94}" destId="{49DE14FA-845D-46F1-94E1-84D9B19EDEE9}" srcOrd="2" destOrd="0" parTransId="{733C5202-E174-458B-9C04-A56B6367BED7}" sibTransId="{3F6594EB-6038-4E8C-9949-F756201D87D1}"/>
    <dgm:cxn modelId="{9DDB0F68-3791-443D-88EE-8D6A18BA2DC1}" type="presOf" srcId="{6C97BCCA-4080-4961-9924-0BA095C0E4BD}" destId="{DFFD69D2-9778-467D-AE31-DEFC55206E74}" srcOrd="1" destOrd="0" presId="urn:microsoft.com/office/officeart/2005/8/layout/venn2"/>
    <dgm:cxn modelId="{A69AFF49-78B8-4075-A11A-A1CCC607A3F9}" type="presOf" srcId="{49DE14FA-845D-46F1-94E1-84D9B19EDEE9}" destId="{1FB52050-0D16-4AA1-81AA-E858AE615EB9}" srcOrd="0" destOrd="0" presId="urn:microsoft.com/office/officeart/2005/8/layout/venn2"/>
    <dgm:cxn modelId="{7756526C-54F9-4342-B388-1E778C75E320}" type="presOf" srcId="{E6F32D10-A54C-4587-829C-867995BDDD67}" destId="{C6719B5A-E26D-43F1-92D1-09106D982ECC}" srcOrd="1" destOrd="0" presId="urn:microsoft.com/office/officeart/2005/8/layout/venn2"/>
    <dgm:cxn modelId="{AFA55B6E-5A0E-4F31-9364-E487A430BC27}" type="presOf" srcId="{15DCABB2-C905-473D-938F-20A14BC852AB}" destId="{5A863887-E1FC-4397-B587-8F79D89A77A7}" srcOrd="0" destOrd="0" presId="urn:microsoft.com/office/officeart/2005/8/layout/venn2"/>
    <dgm:cxn modelId="{D57E7479-2DE6-4219-883E-DEBB05FBACDC}" type="presOf" srcId="{92B37523-2536-4EB3-95BE-330080AF6ECB}" destId="{AA5F2E95-9D5D-4730-A37A-3D26EE5B1AC9}" srcOrd="0" destOrd="0" presId="urn:microsoft.com/office/officeart/2005/8/layout/venn2"/>
    <dgm:cxn modelId="{AB49BD7C-5559-4FEA-B050-42F8F03FB61E}" srcId="{128CA83F-7954-4E6D-B9A5-E1209E0F1E94}" destId="{92B37523-2536-4EB3-95BE-330080AF6ECB}" srcOrd="5" destOrd="0" parTransId="{75621F03-B296-41A4-905C-518230E1A818}" sibTransId="{1F18BEA2-492A-42E8-85F6-D7ABDD7D8709}"/>
    <dgm:cxn modelId="{8E0E9789-63E2-45CB-86E8-BAF191A0654C}" srcId="{128CA83F-7954-4E6D-B9A5-E1209E0F1E94}" destId="{E6F32D10-A54C-4587-829C-867995BDDD67}" srcOrd="4" destOrd="0" parTransId="{7483D34C-7EBF-4D7A-8649-FEB352DE88F6}" sibTransId="{BC9F015C-4EA1-4D40-9D05-C2C322F715E2}"/>
    <dgm:cxn modelId="{1EB6C690-74B5-4579-9259-167A4342ECFE}" type="presOf" srcId="{128CA83F-7954-4E6D-B9A5-E1209E0F1E94}" destId="{7CD97C42-DDBF-494B-93CA-45C0DB63D76B}" srcOrd="0" destOrd="0" presId="urn:microsoft.com/office/officeart/2005/8/layout/venn2"/>
    <dgm:cxn modelId="{67787E98-6C15-44B5-829F-2D366F4B42DF}" type="presOf" srcId="{49DE14FA-845D-46F1-94E1-84D9B19EDEE9}" destId="{675E53F3-B604-4BCF-BC2D-62104520BED4}" srcOrd="1" destOrd="0" presId="urn:microsoft.com/office/officeart/2005/8/layout/venn2"/>
    <dgm:cxn modelId="{8166899D-5076-4561-A8F1-4E9909832533}" srcId="{128CA83F-7954-4E6D-B9A5-E1209E0F1E94}" destId="{A8B17F7B-6A15-4CDA-A151-8EB8057C2FEC}" srcOrd="0" destOrd="0" parTransId="{4DAA503A-EC42-4A3A-A832-3C00D29ED2E0}" sibTransId="{4B9289E9-2DBD-471C-B635-8AF661D988F1}"/>
    <dgm:cxn modelId="{8537CE9D-61C2-47B3-A947-F70B5CB3D5FB}" type="presOf" srcId="{92B37523-2536-4EB3-95BE-330080AF6ECB}" destId="{3D51A652-EBED-40F7-9A55-B014D4D72244}" srcOrd="1" destOrd="0" presId="urn:microsoft.com/office/officeart/2005/8/layout/venn2"/>
    <dgm:cxn modelId="{A33F6FC0-E828-400B-A758-0CC01D319087}" type="presOf" srcId="{15DCABB2-C905-473D-938F-20A14BC852AB}" destId="{653A9CF8-066D-456F-96FB-1C3C454368E5}" srcOrd="1" destOrd="0" presId="urn:microsoft.com/office/officeart/2005/8/layout/venn2"/>
    <dgm:cxn modelId="{29B366C7-F248-4946-BC4A-0D9FB2693C3E}" type="presOf" srcId="{6C97BCCA-4080-4961-9924-0BA095C0E4BD}" destId="{6DAA3A6D-1A0D-41B5-B30E-CDEAE8BA1DD0}" srcOrd="0" destOrd="0" presId="urn:microsoft.com/office/officeart/2005/8/layout/venn2"/>
    <dgm:cxn modelId="{5EDE5DE1-02E1-4571-8CC5-E4672664E5B6}" type="presOf" srcId="{A8B17F7B-6A15-4CDA-A151-8EB8057C2FEC}" destId="{2440F3AF-4AE4-444C-907F-657826FC6C4F}" srcOrd="0" destOrd="0" presId="urn:microsoft.com/office/officeart/2005/8/layout/venn2"/>
    <dgm:cxn modelId="{7B014AE9-6F31-4BAF-B685-9F55E4EABCD4}" srcId="{128CA83F-7954-4E6D-B9A5-E1209E0F1E94}" destId="{6C97BCCA-4080-4961-9924-0BA095C0E4BD}" srcOrd="1" destOrd="0" parTransId="{33875A09-D535-4CD7-858F-C9D8E67EF0F5}" sibTransId="{A59BAFE4-A2F7-4158-805D-C626864D0837}"/>
    <dgm:cxn modelId="{04D783EC-7D12-490E-9623-84AD7E4C23B1}" srcId="{128CA83F-7954-4E6D-B9A5-E1209E0F1E94}" destId="{15DCABB2-C905-473D-938F-20A14BC852AB}" srcOrd="3" destOrd="0" parTransId="{61B1A2BF-D024-4B72-8CB9-694CA229F261}" sibTransId="{9D940331-D9F6-4DCC-A1E6-ED4872258DED}"/>
    <dgm:cxn modelId="{C5674408-8296-4587-B500-B45D13DF2863}" type="presParOf" srcId="{7CD97C42-DDBF-494B-93CA-45C0DB63D76B}" destId="{3C016A86-BAEB-4BB2-A5EA-F201DB75E8A2}" srcOrd="0" destOrd="0" presId="urn:microsoft.com/office/officeart/2005/8/layout/venn2"/>
    <dgm:cxn modelId="{CC983E37-BE74-4B47-A7AA-657053EF519C}" type="presParOf" srcId="{3C016A86-BAEB-4BB2-A5EA-F201DB75E8A2}" destId="{2440F3AF-4AE4-444C-907F-657826FC6C4F}" srcOrd="0" destOrd="0" presId="urn:microsoft.com/office/officeart/2005/8/layout/venn2"/>
    <dgm:cxn modelId="{E5C78619-66D8-42F2-967A-56BCDBC2E1B1}" type="presParOf" srcId="{3C016A86-BAEB-4BB2-A5EA-F201DB75E8A2}" destId="{73065072-28A9-4107-90B6-DA3DB444ABF5}" srcOrd="1" destOrd="0" presId="urn:microsoft.com/office/officeart/2005/8/layout/venn2"/>
    <dgm:cxn modelId="{EB78170F-935A-445C-A9ED-C5A808566055}" type="presParOf" srcId="{7CD97C42-DDBF-494B-93CA-45C0DB63D76B}" destId="{925EA9ED-ABC9-47F1-BE1F-A0C902256998}" srcOrd="1" destOrd="0" presId="urn:microsoft.com/office/officeart/2005/8/layout/venn2"/>
    <dgm:cxn modelId="{2B452B21-ADEC-4993-84E3-BC61360A670A}" type="presParOf" srcId="{925EA9ED-ABC9-47F1-BE1F-A0C902256998}" destId="{6DAA3A6D-1A0D-41B5-B30E-CDEAE8BA1DD0}" srcOrd="0" destOrd="0" presId="urn:microsoft.com/office/officeart/2005/8/layout/venn2"/>
    <dgm:cxn modelId="{61F3CD9D-DA3D-4B91-84E4-89F9CF168C25}" type="presParOf" srcId="{925EA9ED-ABC9-47F1-BE1F-A0C902256998}" destId="{DFFD69D2-9778-467D-AE31-DEFC55206E74}" srcOrd="1" destOrd="0" presId="urn:microsoft.com/office/officeart/2005/8/layout/venn2"/>
    <dgm:cxn modelId="{E897FB28-E803-4722-93E8-78A73D463FE5}" type="presParOf" srcId="{7CD97C42-DDBF-494B-93CA-45C0DB63D76B}" destId="{11655314-9F44-4577-8288-08B8E9C2D90C}" srcOrd="2" destOrd="0" presId="urn:microsoft.com/office/officeart/2005/8/layout/venn2"/>
    <dgm:cxn modelId="{B4B2F902-A5E1-451C-8C24-59A6961D289A}" type="presParOf" srcId="{11655314-9F44-4577-8288-08B8E9C2D90C}" destId="{1FB52050-0D16-4AA1-81AA-E858AE615EB9}" srcOrd="0" destOrd="0" presId="urn:microsoft.com/office/officeart/2005/8/layout/venn2"/>
    <dgm:cxn modelId="{CA4E4287-BD57-43F1-A0C0-8E4EC6EEF5EE}" type="presParOf" srcId="{11655314-9F44-4577-8288-08B8E9C2D90C}" destId="{675E53F3-B604-4BCF-BC2D-62104520BED4}" srcOrd="1" destOrd="0" presId="urn:microsoft.com/office/officeart/2005/8/layout/venn2"/>
    <dgm:cxn modelId="{DA736B8D-3689-4160-831E-F8184C2FA17B}" type="presParOf" srcId="{7CD97C42-DDBF-494B-93CA-45C0DB63D76B}" destId="{FE38A459-B1EA-4D69-8A90-B670E73ECCEF}" srcOrd="3" destOrd="0" presId="urn:microsoft.com/office/officeart/2005/8/layout/venn2"/>
    <dgm:cxn modelId="{67443EF1-54AC-433C-BEE9-CAD95D3DF8D8}" type="presParOf" srcId="{FE38A459-B1EA-4D69-8A90-B670E73ECCEF}" destId="{5A863887-E1FC-4397-B587-8F79D89A77A7}" srcOrd="0" destOrd="0" presId="urn:microsoft.com/office/officeart/2005/8/layout/venn2"/>
    <dgm:cxn modelId="{9F82DC07-A238-4C27-9B14-EBC14CFF2B88}" type="presParOf" srcId="{FE38A459-B1EA-4D69-8A90-B670E73ECCEF}" destId="{653A9CF8-066D-456F-96FB-1C3C454368E5}" srcOrd="1" destOrd="0" presId="urn:microsoft.com/office/officeart/2005/8/layout/venn2"/>
    <dgm:cxn modelId="{93FA27ED-32E9-4690-A39D-35B9A013FB01}" type="presParOf" srcId="{7CD97C42-DDBF-494B-93CA-45C0DB63D76B}" destId="{7193F83E-F4B2-46F4-97EB-698BF616A61A}" srcOrd="4" destOrd="0" presId="urn:microsoft.com/office/officeart/2005/8/layout/venn2"/>
    <dgm:cxn modelId="{AB78F63A-23C3-4B9B-AF3F-0B9FA77EBCF4}" type="presParOf" srcId="{7193F83E-F4B2-46F4-97EB-698BF616A61A}" destId="{CDC23DEC-29EA-4AB0-8604-50B7F591F44A}" srcOrd="0" destOrd="0" presId="urn:microsoft.com/office/officeart/2005/8/layout/venn2"/>
    <dgm:cxn modelId="{2DC9ED36-63A8-45C1-A476-2A1E319C246A}" type="presParOf" srcId="{7193F83E-F4B2-46F4-97EB-698BF616A61A}" destId="{C6719B5A-E26D-43F1-92D1-09106D982ECC}" srcOrd="1" destOrd="0" presId="urn:microsoft.com/office/officeart/2005/8/layout/venn2"/>
    <dgm:cxn modelId="{95BE6529-5D1B-4299-9E06-7F4A4F81C5C0}" type="presParOf" srcId="{7CD97C42-DDBF-494B-93CA-45C0DB63D76B}" destId="{DC6F75CB-9317-4ADA-8BE4-B4EFE37AF13D}" srcOrd="5" destOrd="0" presId="urn:microsoft.com/office/officeart/2005/8/layout/venn2"/>
    <dgm:cxn modelId="{60914C7D-5336-4CC1-80A7-F9EB33133AEF}" type="presParOf" srcId="{DC6F75CB-9317-4ADA-8BE4-B4EFE37AF13D}" destId="{AA5F2E95-9D5D-4730-A37A-3D26EE5B1AC9}" srcOrd="0" destOrd="0" presId="urn:microsoft.com/office/officeart/2005/8/layout/venn2"/>
    <dgm:cxn modelId="{76E4B2D9-360E-4E6C-9F51-5DBFFE0A4C17}" type="presParOf" srcId="{DC6F75CB-9317-4ADA-8BE4-B4EFE37AF13D}" destId="{3D51A652-EBED-40F7-9A55-B014D4D7224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69D24F-29E3-4135-92A5-6A101775E3E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9851A6-E4AD-4617-B8A1-5399C5B34C2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Kontaktní místo pro orgány členských států, Komisi a Sbor</a:t>
          </a:r>
          <a:endParaRPr lang="en-US" dirty="0"/>
        </a:p>
      </dgm:t>
    </dgm:pt>
    <dgm:pt modelId="{825A292A-C463-4549-8973-635A38133B36}" type="parTrans" cxnId="{F8F2C9E0-81D2-47A1-B425-8E182CDD29C2}">
      <dgm:prSet/>
      <dgm:spPr/>
      <dgm:t>
        <a:bodyPr/>
        <a:lstStyle/>
        <a:p>
          <a:endParaRPr lang="cs-CZ"/>
        </a:p>
      </dgm:t>
    </dgm:pt>
    <dgm:pt modelId="{0F437694-B3C2-4ACF-BAA5-4F1464143EB7}" type="sibTrans" cxnId="{F8F2C9E0-81D2-47A1-B425-8E182CDD29C2}">
      <dgm:prSet/>
      <dgm:spPr/>
      <dgm:t>
        <a:bodyPr/>
        <a:lstStyle/>
        <a:p>
          <a:endParaRPr lang="cs-CZ"/>
        </a:p>
      </dgm:t>
    </dgm:pt>
    <dgm:pt modelId="{2F94C6DB-15DD-4001-8F0D-BAD641E6112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Pravidla pro smluvní podmínky</a:t>
          </a:r>
          <a:endParaRPr lang="en-US" dirty="0"/>
        </a:p>
      </dgm:t>
    </dgm:pt>
    <dgm:pt modelId="{F9E69E9D-8BFD-4D49-8AF6-5A85D3EAA490}" type="parTrans" cxnId="{FDE84F81-BC34-4FE3-9D35-577214920A20}">
      <dgm:prSet/>
      <dgm:spPr/>
      <dgm:t>
        <a:bodyPr/>
        <a:lstStyle/>
        <a:p>
          <a:endParaRPr lang="cs-CZ"/>
        </a:p>
      </dgm:t>
    </dgm:pt>
    <dgm:pt modelId="{3E410523-0572-4221-866F-8BE63DA4DB5B}" type="sibTrans" cxnId="{FDE84F81-BC34-4FE3-9D35-577214920A20}">
      <dgm:prSet/>
      <dgm:spPr/>
      <dgm:t>
        <a:bodyPr/>
        <a:lstStyle/>
        <a:p>
          <a:endParaRPr lang="cs-CZ"/>
        </a:p>
      </dgm:t>
    </dgm:pt>
    <dgm:pt modelId="{C4F6C2EA-53CB-49DA-AEFE-FBE276654F8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Informační povinnost v souvislosti s transparentností</a:t>
          </a:r>
          <a:endParaRPr lang="en-US" dirty="0"/>
        </a:p>
      </dgm:t>
    </dgm:pt>
    <dgm:pt modelId="{FEA3EFEC-C0E2-41C6-BBD8-F7EE00C77DBB}" type="parTrans" cxnId="{E4E3C6D5-8FC0-41BA-8844-209B5FDC5918}">
      <dgm:prSet/>
      <dgm:spPr/>
      <dgm:t>
        <a:bodyPr/>
        <a:lstStyle/>
        <a:p>
          <a:endParaRPr lang="cs-CZ"/>
        </a:p>
      </dgm:t>
    </dgm:pt>
    <dgm:pt modelId="{33B1248E-2B4B-4F22-A578-A5B1A6BBA026}" type="sibTrans" cxnId="{E4E3C6D5-8FC0-41BA-8844-209B5FDC5918}">
      <dgm:prSet/>
      <dgm:spPr/>
      <dgm:t>
        <a:bodyPr/>
        <a:lstStyle/>
        <a:p>
          <a:endParaRPr lang="cs-CZ"/>
        </a:p>
      </dgm:t>
    </dgm:pt>
    <dgm:pt modelId="{817FB121-A779-438A-ACC0-E0ECCC7CD82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Kontaktní místo pro příjemce služby</a:t>
          </a:r>
          <a:endParaRPr lang="en-US" dirty="0"/>
        </a:p>
      </dgm:t>
    </dgm:pt>
    <dgm:pt modelId="{8A2CF11C-3898-4CCE-A939-E1723FDDA243}" type="parTrans" cxnId="{8F87C1DA-3064-48F2-BCCB-78E2BCA98659}">
      <dgm:prSet/>
      <dgm:spPr/>
      <dgm:t>
        <a:bodyPr/>
        <a:lstStyle/>
        <a:p>
          <a:endParaRPr lang="cs-CZ"/>
        </a:p>
      </dgm:t>
    </dgm:pt>
    <dgm:pt modelId="{B53B27D9-904D-40FE-9601-7391C873B133}" type="sibTrans" cxnId="{8F87C1DA-3064-48F2-BCCB-78E2BCA98659}">
      <dgm:prSet/>
      <dgm:spPr/>
      <dgm:t>
        <a:bodyPr/>
        <a:lstStyle/>
        <a:p>
          <a:endParaRPr lang="cs-CZ"/>
        </a:p>
      </dgm:t>
    </dgm:pt>
    <dgm:pt modelId="{4B51168C-D648-402A-A2C1-911380FA8843}" type="pres">
      <dgm:prSet presAssocID="{AE69D24F-29E3-4135-92A5-6A101775E3EF}" presName="root" presStyleCnt="0">
        <dgm:presLayoutVars>
          <dgm:dir/>
          <dgm:resizeHandles val="exact"/>
        </dgm:presLayoutVars>
      </dgm:prSet>
      <dgm:spPr/>
    </dgm:pt>
    <dgm:pt modelId="{780C3F89-898C-41EF-B859-B39F468E9BE6}" type="pres">
      <dgm:prSet presAssocID="{DF9851A6-E4AD-4617-B8A1-5399C5B34C2E}" presName="compNode" presStyleCnt="0"/>
      <dgm:spPr/>
    </dgm:pt>
    <dgm:pt modelId="{010933D8-D68B-4BE5-BF51-E44F99087D77}" type="pres">
      <dgm:prSet presAssocID="{DF9851A6-E4AD-4617-B8A1-5399C5B34C2E}" presName="bgRect" presStyleLbl="bgShp" presStyleIdx="0" presStyleCnt="4"/>
      <dgm:spPr>
        <a:solidFill>
          <a:schemeClr val="accent2">
            <a:lumMod val="60000"/>
            <a:lumOff val="40000"/>
          </a:schemeClr>
        </a:solidFill>
      </dgm:spPr>
    </dgm:pt>
    <dgm:pt modelId="{CC49C962-DE94-49B6-96CC-AA2D0067A3F6}" type="pres">
      <dgm:prSet presAssocID="{DF9851A6-E4AD-4617-B8A1-5399C5B34C2E}" presName="iconRect" presStyleLbl="node1" presStyleIdx="0" presStyleCnt="4"/>
      <dgm:spPr>
        <a:blipFill>
          <a:blip xmlns:r="http://schemas.openxmlformats.org/officeDocument/2006/relationships" r:embed="rId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načka"/>
        </a:ext>
      </dgm:extLst>
    </dgm:pt>
    <dgm:pt modelId="{1A9DD7C9-AF4D-44F3-B1A6-C66254BADB1C}" type="pres">
      <dgm:prSet presAssocID="{DF9851A6-E4AD-4617-B8A1-5399C5B34C2E}" presName="spaceRect" presStyleCnt="0"/>
      <dgm:spPr/>
    </dgm:pt>
    <dgm:pt modelId="{A13EAD01-EF48-4A33-9CEE-39A9807417F8}" type="pres">
      <dgm:prSet presAssocID="{DF9851A6-E4AD-4617-B8A1-5399C5B34C2E}" presName="parTx" presStyleLbl="revTx" presStyleIdx="0" presStyleCnt="4">
        <dgm:presLayoutVars>
          <dgm:chMax val="0"/>
          <dgm:chPref val="0"/>
        </dgm:presLayoutVars>
      </dgm:prSet>
      <dgm:spPr/>
    </dgm:pt>
    <dgm:pt modelId="{13ACE64E-18B8-48BD-967F-22D4B9472206}" type="pres">
      <dgm:prSet presAssocID="{0F437694-B3C2-4ACF-BAA5-4F1464143EB7}" presName="sibTrans" presStyleCnt="0"/>
      <dgm:spPr/>
    </dgm:pt>
    <dgm:pt modelId="{4DB29283-F1AB-402D-B7F7-5B6616105109}" type="pres">
      <dgm:prSet presAssocID="{817FB121-A779-438A-ACC0-E0ECCC7CD825}" presName="compNode" presStyleCnt="0"/>
      <dgm:spPr/>
    </dgm:pt>
    <dgm:pt modelId="{9859A396-BD0B-45E2-B424-1867EA5A6706}" type="pres">
      <dgm:prSet presAssocID="{817FB121-A779-438A-ACC0-E0ECCC7CD825}" presName="bgRect" presStyleLbl="bgShp" presStyleIdx="1" presStyleCnt="4"/>
      <dgm:spPr>
        <a:solidFill>
          <a:schemeClr val="accent2">
            <a:lumMod val="60000"/>
            <a:lumOff val="40000"/>
          </a:schemeClr>
        </a:solidFill>
      </dgm:spPr>
    </dgm:pt>
    <dgm:pt modelId="{D840E9CA-F50D-47C1-9381-E4C1F9052D52}" type="pres">
      <dgm:prSet presAssocID="{817FB121-A779-438A-ACC0-E0ECCC7CD825}" presName="iconRect" presStyleLbl="node1" presStyleIdx="1" presStyleCnt="4"/>
      <dgm:spPr>
        <a:blipFill>
          <a:blip xmlns:r="http://schemas.openxmlformats.org/officeDocument/2006/relationships"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lajka se souvislou výplní"/>
        </a:ext>
      </dgm:extLst>
    </dgm:pt>
    <dgm:pt modelId="{9394BD62-4387-4AEE-B46D-9ECF46822BDA}" type="pres">
      <dgm:prSet presAssocID="{817FB121-A779-438A-ACC0-E0ECCC7CD825}" presName="spaceRect" presStyleCnt="0"/>
      <dgm:spPr/>
    </dgm:pt>
    <dgm:pt modelId="{B362C07D-6E13-452B-8B21-7A2254C8CD2D}" type="pres">
      <dgm:prSet presAssocID="{817FB121-A779-438A-ACC0-E0ECCC7CD825}" presName="parTx" presStyleLbl="revTx" presStyleIdx="1" presStyleCnt="4">
        <dgm:presLayoutVars>
          <dgm:chMax val="0"/>
          <dgm:chPref val="0"/>
        </dgm:presLayoutVars>
      </dgm:prSet>
      <dgm:spPr/>
    </dgm:pt>
    <dgm:pt modelId="{B902BCEA-A6AD-4215-A3C0-00C5A7DA8927}" type="pres">
      <dgm:prSet presAssocID="{B53B27D9-904D-40FE-9601-7391C873B133}" presName="sibTrans" presStyleCnt="0"/>
      <dgm:spPr/>
    </dgm:pt>
    <dgm:pt modelId="{D5927012-DA0D-4EBE-AB66-EB267E5737C7}" type="pres">
      <dgm:prSet presAssocID="{2F94C6DB-15DD-4001-8F0D-BAD641E6112D}" presName="compNode" presStyleCnt="0"/>
      <dgm:spPr/>
    </dgm:pt>
    <dgm:pt modelId="{82140666-197D-484F-AFE7-5214206D4D74}" type="pres">
      <dgm:prSet presAssocID="{2F94C6DB-15DD-4001-8F0D-BAD641E6112D}" presName="bgRect" presStyleLbl="bgShp" presStyleIdx="2" presStyleCnt="4"/>
      <dgm:spPr>
        <a:solidFill>
          <a:schemeClr val="accent2">
            <a:lumMod val="60000"/>
            <a:lumOff val="40000"/>
          </a:schemeClr>
        </a:solidFill>
      </dgm:spPr>
    </dgm:pt>
    <dgm:pt modelId="{86DD8D91-5DBE-49CD-B50F-CE834C976751}" type="pres">
      <dgm:prSet presAssocID="{2F94C6DB-15DD-4001-8F0D-BAD641E6112D}" presName="iconRect" presStyleLbl="node1" presStyleIdx="2" presStyleCnt="4"/>
      <dgm:spPr>
        <a:blipFill>
          <a:blip xmlns:r="http://schemas.openxmlformats.org/officeDocument/2006/relationships"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ontrolní seznam"/>
        </a:ext>
      </dgm:extLst>
    </dgm:pt>
    <dgm:pt modelId="{9362C0AB-C170-4090-8871-6EFA55EB018F}" type="pres">
      <dgm:prSet presAssocID="{2F94C6DB-15DD-4001-8F0D-BAD641E6112D}" presName="spaceRect" presStyleCnt="0"/>
      <dgm:spPr/>
    </dgm:pt>
    <dgm:pt modelId="{4E8FA61A-E45A-4111-AF4B-EDDC20BF9369}" type="pres">
      <dgm:prSet presAssocID="{2F94C6DB-15DD-4001-8F0D-BAD641E6112D}" presName="parTx" presStyleLbl="revTx" presStyleIdx="2" presStyleCnt="4">
        <dgm:presLayoutVars>
          <dgm:chMax val="0"/>
          <dgm:chPref val="0"/>
        </dgm:presLayoutVars>
      </dgm:prSet>
      <dgm:spPr/>
    </dgm:pt>
    <dgm:pt modelId="{E628CC42-8C50-4476-B0A4-7EE8D04BD1E9}" type="pres">
      <dgm:prSet presAssocID="{3E410523-0572-4221-866F-8BE63DA4DB5B}" presName="sibTrans" presStyleCnt="0"/>
      <dgm:spPr/>
    </dgm:pt>
    <dgm:pt modelId="{BD488D19-893D-4C2A-A8FD-9450BD2D3F33}" type="pres">
      <dgm:prSet presAssocID="{C4F6C2EA-53CB-49DA-AEFE-FBE276654F88}" presName="compNode" presStyleCnt="0"/>
      <dgm:spPr/>
    </dgm:pt>
    <dgm:pt modelId="{98ADCB55-0332-4D52-9EB6-EE75C489D44D}" type="pres">
      <dgm:prSet presAssocID="{C4F6C2EA-53CB-49DA-AEFE-FBE276654F88}" presName="bgRect" presStyleLbl="bgShp" presStyleIdx="3" presStyleCnt="4"/>
      <dgm:spPr>
        <a:solidFill>
          <a:schemeClr val="accent2">
            <a:lumMod val="60000"/>
            <a:lumOff val="40000"/>
          </a:schemeClr>
        </a:solidFill>
      </dgm:spPr>
    </dgm:pt>
    <dgm:pt modelId="{FEE69263-8816-466C-B366-5A0CDD0A4AC4}" type="pres">
      <dgm:prSet presAssocID="{C4F6C2EA-53CB-49DA-AEFE-FBE276654F88}" presName="iconRect" presStyleLbl="node1" presStyleIdx="3" presStyleCnt="4"/>
      <dgm:spPr>
        <a:blipFill>
          <a:blip xmlns:r="http://schemas.openxmlformats.org/officeDocument/2006/relationships"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ko"/>
        </a:ext>
      </dgm:extLst>
    </dgm:pt>
    <dgm:pt modelId="{010F24E0-B970-440A-A605-6DD6196E8D55}" type="pres">
      <dgm:prSet presAssocID="{C4F6C2EA-53CB-49DA-AEFE-FBE276654F88}" presName="spaceRect" presStyleCnt="0"/>
      <dgm:spPr/>
    </dgm:pt>
    <dgm:pt modelId="{A5B91260-7AD5-4327-AF00-AD9ADCC53FCD}" type="pres">
      <dgm:prSet presAssocID="{C4F6C2EA-53CB-49DA-AEFE-FBE276654F8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31EC20F-3774-4036-8182-BE064731FA6A}" type="presOf" srcId="{AE69D24F-29E3-4135-92A5-6A101775E3EF}" destId="{4B51168C-D648-402A-A2C1-911380FA8843}" srcOrd="0" destOrd="0" presId="urn:microsoft.com/office/officeart/2018/2/layout/IconVerticalSolidList"/>
    <dgm:cxn modelId="{761D3521-3176-4146-A7DE-6861BD85B0C3}" type="presOf" srcId="{C4F6C2EA-53CB-49DA-AEFE-FBE276654F88}" destId="{A5B91260-7AD5-4327-AF00-AD9ADCC53FCD}" srcOrd="0" destOrd="0" presId="urn:microsoft.com/office/officeart/2018/2/layout/IconVerticalSolidList"/>
    <dgm:cxn modelId="{E0777D2F-1287-4808-82AB-520DC5DA54BB}" type="presOf" srcId="{DF9851A6-E4AD-4617-B8A1-5399C5B34C2E}" destId="{A13EAD01-EF48-4A33-9CEE-39A9807417F8}" srcOrd="0" destOrd="0" presId="urn:microsoft.com/office/officeart/2018/2/layout/IconVerticalSolidList"/>
    <dgm:cxn modelId="{2022816A-E5C6-4BBC-B149-46DD022124A4}" type="presOf" srcId="{2F94C6DB-15DD-4001-8F0D-BAD641E6112D}" destId="{4E8FA61A-E45A-4111-AF4B-EDDC20BF9369}" srcOrd="0" destOrd="0" presId="urn:microsoft.com/office/officeart/2018/2/layout/IconVerticalSolidList"/>
    <dgm:cxn modelId="{3BD4624C-5809-4A45-83E4-234DCAF95AE4}" type="presOf" srcId="{817FB121-A779-438A-ACC0-E0ECCC7CD825}" destId="{B362C07D-6E13-452B-8B21-7A2254C8CD2D}" srcOrd="0" destOrd="0" presId="urn:microsoft.com/office/officeart/2018/2/layout/IconVerticalSolidList"/>
    <dgm:cxn modelId="{FDE84F81-BC34-4FE3-9D35-577214920A20}" srcId="{AE69D24F-29E3-4135-92A5-6A101775E3EF}" destId="{2F94C6DB-15DD-4001-8F0D-BAD641E6112D}" srcOrd="2" destOrd="0" parTransId="{F9E69E9D-8BFD-4D49-8AF6-5A85D3EAA490}" sibTransId="{3E410523-0572-4221-866F-8BE63DA4DB5B}"/>
    <dgm:cxn modelId="{E4E3C6D5-8FC0-41BA-8844-209B5FDC5918}" srcId="{AE69D24F-29E3-4135-92A5-6A101775E3EF}" destId="{C4F6C2EA-53CB-49DA-AEFE-FBE276654F88}" srcOrd="3" destOrd="0" parTransId="{FEA3EFEC-C0E2-41C6-BBD8-F7EE00C77DBB}" sibTransId="{33B1248E-2B4B-4F22-A578-A5B1A6BBA026}"/>
    <dgm:cxn modelId="{8F87C1DA-3064-48F2-BCCB-78E2BCA98659}" srcId="{AE69D24F-29E3-4135-92A5-6A101775E3EF}" destId="{817FB121-A779-438A-ACC0-E0ECCC7CD825}" srcOrd="1" destOrd="0" parTransId="{8A2CF11C-3898-4CCE-A939-E1723FDDA243}" sibTransId="{B53B27D9-904D-40FE-9601-7391C873B133}"/>
    <dgm:cxn modelId="{F8F2C9E0-81D2-47A1-B425-8E182CDD29C2}" srcId="{AE69D24F-29E3-4135-92A5-6A101775E3EF}" destId="{DF9851A6-E4AD-4617-B8A1-5399C5B34C2E}" srcOrd="0" destOrd="0" parTransId="{825A292A-C463-4549-8973-635A38133B36}" sibTransId="{0F437694-B3C2-4ACF-BAA5-4F1464143EB7}"/>
    <dgm:cxn modelId="{53BB2656-A9D3-4733-9248-FAFD05728F7F}" type="presParOf" srcId="{4B51168C-D648-402A-A2C1-911380FA8843}" destId="{780C3F89-898C-41EF-B859-B39F468E9BE6}" srcOrd="0" destOrd="0" presId="urn:microsoft.com/office/officeart/2018/2/layout/IconVerticalSolidList"/>
    <dgm:cxn modelId="{5903C488-8731-41A5-A55F-2FA02CBA4934}" type="presParOf" srcId="{780C3F89-898C-41EF-B859-B39F468E9BE6}" destId="{010933D8-D68B-4BE5-BF51-E44F99087D77}" srcOrd="0" destOrd="0" presId="urn:microsoft.com/office/officeart/2018/2/layout/IconVerticalSolidList"/>
    <dgm:cxn modelId="{FD5CBA82-0FD1-405A-A83C-BBDA1C3FF059}" type="presParOf" srcId="{780C3F89-898C-41EF-B859-B39F468E9BE6}" destId="{CC49C962-DE94-49B6-96CC-AA2D0067A3F6}" srcOrd="1" destOrd="0" presId="urn:microsoft.com/office/officeart/2018/2/layout/IconVerticalSolidList"/>
    <dgm:cxn modelId="{EFB302EE-F204-44C6-897D-760D23194306}" type="presParOf" srcId="{780C3F89-898C-41EF-B859-B39F468E9BE6}" destId="{1A9DD7C9-AF4D-44F3-B1A6-C66254BADB1C}" srcOrd="2" destOrd="0" presId="urn:microsoft.com/office/officeart/2018/2/layout/IconVerticalSolidList"/>
    <dgm:cxn modelId="{D03D9DF8-DBFE-4652-92E3-A129BEB19FD8}" type="presParOf" srcId="{780C3F89-898C-41EF-B859-B39F468E9BE6}" destId="{A13EAD01-EF48-4A33-9CEE-39A9807417F8}" srcOrd="3" destOrd="0" presId="urn:microsoft.com/office/officeart/2018/2/layout/IconVerticalSolidList"/>
    <dgm:cxn modelId="{EF2141BE-A673-4610-AB83-6ED6A090C71B}" type="presParOf" srcId="{4B51168C-D648-402A-A2C1-911380FA8843}" destId="{13ACE64E-18B8-48BD-967F-22D4B9472206}" srcOrd="1" destOrd="0" presId="urn:microsoft.com/office/officeart/2018/2/layout/IconVerticalSolidList"/>
    <dgm:cxn modelId="{2A8A915C-432A-41F6-9695-B5064D57A044}" type="presParOf" srcId="{4B51168C-D648-402A-A2C1-911380FA8843}" destId="{4DB29283-F1AB-402D-B7F7-5B6616105109}" srcOrd="2" destOrd="0" presId="urn:microsoft.com/office/officeart/2018/2/layout/IconVerticalSolidList"/>
    <dgm:cxn modelId="{9A25C312-E948-4854-A6C6-A0F62EA18024}" type="presParOf" srcId="{4DB29283-F1AB-402D-B7F7-5B6616105109}" destId="{9859A396-BD0B-45E2-B424-1867EA5A6706}" srcOrd="0" destOrd="0" presId="urn:microsoft.com/office/officeart/2018/2/layout/IconVerticalSolidList"/>
    <dgm:cxn modelId="{0FBF9E03-7106-4CB3-9E77-798D25401A41}" type="presParOf" srcId="{4DB29283-F1AB-402D-B7F7-5B6616105109}" destId="{D840E9CA-F50D-47C1-9381-E4C1F9052D52}" srcOrd="1" destOrd="0" presId="urn:microsoft.com/office/officeart/2018/2/layout/IconVerticalSolidList"/>
    <dgm:cxn modelId="{FEF60267-4052-4D2F-8F4C-BEF336ACC60C}" type="presParOf" srcId="{4DB29283-F1AB-402D-B7F7-5B6616105109}" destId="{9394BD62-4387-4AEE-B46D-9ECF46822BDA}" srcOrd="2" destOrd="0" presId="urn:microsoft.com/office/officeart/2018/2/layout/IconVerticalSolidList"/>
    <dgm:cxn modelId="{AF1E01EB-AAF6-4DCA-A7B6-95F43F51AC47}" type="presParOf" srcId="{4DB29283-F1AB-402D-B7F7-5B6616105109}" destId="{B362C07D-6E13-452B-8B21-7A2254C8CD2D}" srcOrd="3" destOrd="0" presId="urn:microsoft.com/office/officeart/2018/2/layout/IconVerticalSolidList"/>
    <dgm:cxn modelId="{3EA8D61E-B2DB-4C9D-BABE-516334F203E0}" type="presParOf" srcId="{4B51168C-D648-402A-A2C1-911380FA8843}" destId="{B902BCEA-A6AD-4215-A3C0-00C5A7DA8927}" srcOrd="3" destOrd="0" presId="urn:microsoft.com/office/officeart/2018/2/layout/IconVerticalSolidList"/>
    <dgm:cxn modelId="{767EA8BC-91E7-43B9-AAE5-4D0A28632BFE}" type="presParOf" srcId="{4B51168C-D648-402A-A2C1-911380FA8843}" destId="{D5927012-DA0D-4EBE-AB66-EB267E5737C7}" srcOrd="4" destOrd="0" presId="urn:microsoft.com/office/officeart/2018/2/layout/IconVerticalSolidList"/>
    <dgm:cxn modelId="{1CEE0413-91EE-477D-8506-8B7A0CB89BDE}" type="presParOf" srcId="{D5927012-DA0D-4EBE-AB66-EB267E5737C7}" destId="{82140666-197D-484F-AFE7-5214206D4D74}" srcOrd="0" destOrd="0" presId="urn:microsoft.com/office/officeart/2018/2/layout/IconVerticalSolidList"/>
    <dgm:cxn modelId="{9F682D34-AFD2-4D0C-9ABB-4549349EA42C}" type="presParOf" srcId="{D5927012-DA0D-4EBE-AB66-EB267E5737C7}" destId="{86DD8D91-5DBE-49CD-B50F-CE834C976751}" srcOrd="1" destOrd="0" presId="urn:microsoft.com/office/officeart/2018/2/layout/IconVerticalSolidList"/>
    <dgm:cxn modelId="{2C5DE00A-D1E6-4352-A670-7F4EED0A789D}" type="presParOf" srcId="{D5927012-DA0D-4EBE-AB66-EB267E5737C7}" destId="{9362C0AB-C170-4090-8871-6EFA55EB018F}" srcOrd="2" destOrd="0" presId="urn:microsoft.com/office/officeart/2018/2/layout/IconVerticalSolidList"/>
    <dgm:cxn modelId="{9D619C0E-299A-4691-A720-783D32BAB36A}" type="presParOf" srcId="{D5927012-DA0D-4EBE-AB66-EB267E5737C7}" destId="{4E8FA61A-E45A-4111-AF4B-EDDC20BF9369}" srcOrd="3" destOrd="0" presId="urn:microsoft.com/office/officeart/2018/2/layout/IconVerticalSolidList"/>
    <dgm:cxn modelId="{6C032EA5-6372-4E24-83A4-F3EAB11E5C9F}" type="presParOf" srcId="{4B51168C-D648-402A-A2C1-911380FA8843}" destId="{E628CC42-8C50-4476-B0A4-7EE8D04BD1E9}" srcOrd="5" destOrd="0" presId="urn:microsoft.com/office/officeart/2018/2/layout/IconVerticalSolidList"/>
    <dgm:cxn modelId="{C6E8F4DA-B065-4301-80C8-CCF67F9AC439}" type="presParOf" srcId="{4B51168C-D648-402A-A2C1-911380FA8843}" destId="{BD488D19-893D-4C2A-A8FD-9450BD2D3F33}" srcOrd="6" destOrd="0" presId="urn:microsoft.com/office/officeart/2018/2/layout/IconVerticalSolidList"/>
    <dgm:cxn modelId="{B07B5E2C-6774-41CB-8EE2-C1525080BDB2}" type="presParOf" srcId="{BD488D19-893D-4C2A-A8FD-9450BD2D3F33}" destId="{98ADCB55-0332-4D52-9EB6-EE75C489D44D}" srcOrd="0" destOrd="0" presId="urn:microsoft.com/office/officeart/2018/2/layout/IconVerticalSolidList"/>
    <dgm:cxn modelId="{5F13847E-BF6D-4C71-A21A-0FBBE97C6C37}" type="presParOf" srcId="{BD488D19-893D-4C2A-A8FD-9450BD2D3F33}" destId="{FEE69263-8816-466C-B366-5A0CDD0A4AC4}" srcOrd="1" destOrd="0" presId="urn:microsoft.com/office/officeart/2018/2/layout/IconVerticalSolidList"/>
    <dgm:cxn modelId="{A26328DC-9399-4D31-8EB4-8968E14BC156}" type="presParOf" srcId="{BD488D19-893D-4C2A-A8FD-9450BD2D3F33}" destId="{010F24E0-B970-440A-A605-6DD6196E8D55}" srcOrd="2" destOrd="0" presId="urn:microsoft.com/office/officeart/2018/2/layout/IconVerticalSolidList"/>
    <dgm:cxn modelId="{4C8B05EB-05BE-44CF-BFB5-C5F325E80576}" type="presParOf" srcId="{BD488D19-893D-4C2A-A8FD-9450BD2D3F33}" destId="{A5B91260-7AD5-4327-AF00-AD9ADCC53FC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69D24F-29E3-4135-92A5-6A101775E3E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9851A6-E4AD-4617-B8A1-5399C5B34C2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Ohlášení podnikání u ČTÚ</a:t>
          </a:r>
          <a:endParaRPr lang="en-US" dirty="0"/>
        </a:p>
      </dgm:t>
    </dgm:pt>
    <dgm:pt modelId="{825A292A-C463-4549-8973-635A38133B36}" type="parTrans" cxnId="{F8F2C9E0-81D2-47A1-B425-8E182CDD29C2}">
      <dgm:prSet/>
      <dgm:spPr/>
      <dgm:t>
        <a:bodyPr/>
        <a:lstStyle/>
        <a:p>
          <a:endParaRPr lang="cs-CZ"/>
        </a:p>
      </dgm:t>
    </dgm:pt>
    <dgm:pt modelId="{0F437694-B3C2-4ACF-BAA5-4F1464143EB7}" type="sibTrans" cxnId="{F8F2C9E0-81D2-47A1-B425-8E182CDD29C2}">
      <dgm:prSet/>
      <dgm:spPr/>
      <dgm:t>
        <a:bodyPr/>
        <a:lstStyle/>
        <a:p>
          <a:endParaRPr lang="cs-CZ"/>
        </a:p>
      </dgm:t>
    </dgm:pt>
    <dgm:pt modelId="{2F94C6DB-15DD-4001-8F0D-BAD641E6112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Výkaznictví vůči ČTÚ</a:t>
          </a:r>
          <a:endParaRPr lang="en-US" dirty="0"/>
        </a:p>
      </dgm:t>
    </dgm:pt>
    <dgm:pt modelId="{F9E69E9D-8BFD-4D49-8AF6-5A85D3EAA490}" type="parTrans" cxnId="{FDE84F81-BC34-4FE3-9D35-577214920A20}">
      <dgm:prSet/>
      <dgm:spPr/>
      <dgm:t>
        <a:bodyPr/>
        <a:lstStyle/>
        <a:p>
          <a:endParaRPr lang="cs-CZ"/>
        </a:p>
      </dgm:t>
    </dgm:pt>
    <dgm:pt modelId="{3E410523-0572-4221-866F-8BE63DA4DB5B}" type="sibTrans" cxnId="{FDE84F81-BC34-4FE3-9D35-577214920A20}">
      <dgm:prSet/>
      <dgm:spPr/>
      <dgm:t>
        <a:bodyPr/>
        <a:lstStyle/>
        <a:p>
          <a:endParaRPr lang="cs-CZ"/>
        </a:p>
      </dgm:t>
    </dgm:pt>
    <dgm:pt modelId="{817FB121-A779-438A-ACC0-E0ECCC7CD82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Poplatky za dohled</a:t>
          </a:r>
          <a:endParaRPr lang="en-US" dirty="0"/>
        </a:p>
      </dgm:t>
    </dgm:pt>
    <dgm:pt modelId="{8A2CF11C-3898-4CCE-A939-E1723FDDA243}" type="parTrans" cxnId="{8F87C1DA-3064-48F2-BCCB-78E2BCA98659}">
      <dgm:prSet/>
      <dgm:spPr/>
      <dgm:t>
        <a:bodyPr/>
        <a:lstStyle/>
        <a:p>
          <a:endParaRPr lang="cs-CZ"/>
        </a:p>
      </dgm:t>
    </dgm:pt>
    <dgm:pt modelId="{B53B27D9-904D-40FE-9601-7391C873B133}" type="sibTrans" cxnId="{8F87C1DA-3064-48F2-BCCB-78E2BCA98659}">
      <dgm:prSet/>
      <dgm:spPr/>
      <dgm:t>
        <a:bodyPr/>
        <a:lstStyle/>
        <a:p>
          <a:endParaRPr lang="cs-CZ"/>
        </a:p>
      </dgm:t>
    </dgm:pt>
    <dgm:pt modelId="{125C6346-A413-4B5D-8A56-BB81C3FBDB8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Povinnost odstranit obsah na příkaz ČTÚ</a:t>
          </a:r>
          <a:endParaRPr lang="en-US" dirty="0"/>
        </a:p>
      </dgm:t>
    </dgm:pt>
    <dgm:pt modelId="{8E8D4D6B-ABBB-4EAB-9FF4-4E1D8C682A90}" type="parTrans" cxnId="{2BFA6903-0B63-4506-8785-E1426961CB4F}">
      <dgm:prSet/>
      <dgm:spPr/>
      <dgm:t>
        <a:bodyPr/>
        <a:lstStyle/>
        <a:p>
          <a:endParaRPr lang="cs-CZ"/>
        </a:p>
      </dgm:t>
    </dgm:pt>
    <dgm:pt modelId="{BB916571-59BF-4001-8929-AD417D95FA4D}" type="sibTrans" cxnId="{2BFA6903-0B63-4506-8785-E1426961CB4F}">
      <dgm:prSet/>
      <dgm:spPr/>
      <dgm:t>
        <a:bodyPr/>
        <a:lstStyle/>
        <a:p>
          <a:endParaRPr lang="cs-CZ"/>
        </a:p>
      </dgm:t>
    </dgm:pt>
    <dgm:pt modelId="{4B51168C-D648-402A-A2C1-911380FA8843}" type="pres">
      <dgm:prSet presAssocID="{AE69D24F-29E3-4135-92A5-6A101775E3EF}" presName="root" presStyleCnt="0">
        <dgm:presLayoutVars>
          <dgm:dir/>
          <dgm:resizeHandles val="exact"/>
        </dgm:presLayoutVars>
      </dgm:prSet>
      <dgm:spPr/>
    </dgm:pt>
    <dgm:pt modelId="{780C3F89-898C-41EF-B859-B39F468E9BE6}" type="pres">
      <dgm:prSet presAssocID="{DF9851A6-E4AD-4617-B8A1-5399C5B34C2E}" presName="compNode" presStyleCnt="0"/>
      <dgm:spPr/>
    </dgm:pt>
    <dgm:pt modelId="{010933D8-D68B-4BE5-BF51-E44F99087D77}" type="pres">
      <dgm:prSet presAssocID="{DF9851A6-E4AD-4617-B8A1-5399C5B34C2E}" presName="bgRect" presStyleLbl="bgShp" presStyleIdx="0" presStyleCnt="4"/>
      <dgm:spPr>
        <a:solidFill>
          <a:schemeClr val="accent2">
            <a:lumMod val="60000"/>
            <a:lumOff val="40000"/>
          </a:schemeClr>
        </a:solidFill>
      </dgm:spPr>
    </dgm:pt>
    <dgm:pt modelId="{CC49C962-DE94-49B6-96CC-AA2D0067A3F6}" type="pres">
      <dgm:prSet presAssocID="{DF9851A6-E4AD-4617-B8A1-5399C5B34C2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dznak, křížek se souvislou výplní"/>
        </a:ext>
      </dgm:extLst>
    </dgm:pt>
    <dgm:pt modelId="{1A9DD7C9-AF4D-44F3-B1A6-C66254BADB1C}" type="pres">
      <dgm:prSet presAssocID="{DF9851A6-E4AD-4617-B8A1-5399C5B34C2E}" presName="spaceRect" presStyleCnt="0"/>
      <dgm:spPr/>
    </dgm:pt>
    <dgm:pt modelId="{A13EAD01-EF48-4A33-9CEE-39A9807417F8}" type="pres">
      <dgm:prSet presAssocID="{DF9851A6-E4AD-4617-B8A1-5399C5B34C2E}" presName="parTx" presStyleLbl="revTx" presStyleIdx="0" presStyleCnt="4">
        <dgm:presLayoutVars>
          <dgm:chMax val="0"/>
          <dgm:chPref val="0"/>
        </dgm:presLayoutVars>
      </dgm:prSet>
      <dgm:spPr/>
    </dgm:pt>
    <dgm:pt modelId="{13ACE64E-18B8-48BD-967F-22D4B9472206}" type="pres">
      <dgm:prSet presAssocID="{0F437694-B3C2-4ACF-BAA5-4F1464143EB7}" presName="sibTrans" presStyleCnt="0"/>
      <dgm:spPr/>
    </dgm:pt>
    <dgm:pt modelId="{4DB29283-F1AB-402D-B7F7-5B6616105109}" type="pres">
      <dgm:prSet presAssocID="{817FB121-A779-438A-ACC0-E0ECCC7CD825}" presName="compNode" presStyleCnt="0"/>
      <dgm:spPr/>
    </dgm:pt>
    <dgm:pt modelId="{9859A396-BD0B-45E2-B424-1867EA5A6706}" type="pres">
      <dgm:prSet presAssocID="{817FB121-A779-438A-ACC0-E0ECCC7CD825}" presName="bgRect" presStyleLbl="bgShp" presStyleIdx="1" presStyleCnt="4"/>
      <dgm:spPr>
        <a:solidFill>
          <a:schemeClr val="accent2">
            <a:lumMod val="60000"/>
            <a:lumOff val="40000"/>
          </a:schemeClr>
        </a:solidFill>
      </dgm:spPr>
    </dgm:pt>
    <dgm:pt modelId="{D840E9CA-F50D-47C1-9381-E4C1F9052D52}" type="pres">
      <dgm:prSet presAssocID="{817FB121-A779-438A-ACC0-E0ECCC7CD825}" presName="iconRect" presStyleLbl="nod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dznak, křížek se souvislou výplní"/>
        </a:ext>
      </dgm:extLst>
    </dgm:pt>
    <dgm:pt modelId="{9394BD62-4387-4AEE-B46D-9ECF46822BDA}" type="pres">
      <dgm:prSet presAssocID="{817FB121-A779-438A-ACC0-E0ECCC7CD825}" presName="spaceRect" presStyleCnt="0"/>
      <dgm:spPr/>
    </dgm:pt>
    <dgm:pt modelId="{B362C07D-6E13-452B-8B21-7A2254C8CD2D}" type="pres">
      <dgm:prSet presAssocID="{817FB121-A779-438A-ACC0-E0ECCC7CD825}" presName="parTx" presStyleLbl="revTx" presStyleIdx="1" presStyleCnt="4">
        <dgm:presLayoutVars>
          <dgm:chMax val="0"/>
          <dgm:chPref val="0"/>
        </dgm:presLayoutVars>
      </dgm:prSet>
      <dgm:spPr/>
    </dgm:pt>
    <dgm:pt modelId="{B902BCEA-A6AD-4215-A3C0-00C5A7DA8927}" type="pres">
      <dgm:prSet presAssocID="{B53B27D9-904D-40FE-9601-7391C873B133}" presName="sibTrans" presStyleCnt="0"/>
      <dgm:spPr/>
    </dgm:pt>
    <dgm:pt modelId="{D5927012-DA0D-4EBE-AB66-EB267E5737C7}" type="pres">
      <dgm:prSet presAssocID="{2F94C6DB-15DD-4001-8F0D-BAD641E6112D}" presName="compNode" presStyleCnt="0"/>
      <dgm:spPr/>
    </dgm:pt>
    <dgm:pt modelId="{82140666-197D-484F-AFE7-5214206D4D74}" type="pres">
      <dgm:prSet presAssocID="{2F94C6DB-15DD-4001-8F0D-BAD641E6112D}" presName="bgRect" presStyleLbl="bgShp" presStyleIdx="2" presStyleCnt="4"/>
      <dgm:spPr>
        <a:solidFill>
          <a:schemeClr val="accent2">
            <a:lumMod val="60000"/>
            <a:lumOff val="40000"/>
          </a:schemeClr>
        </a:solidFill>
      </dgm:spPr>
    </dgm:pt>
    <dgm:pt modelId="{86DD8D91-5DBE-49CD-B50F-CE834C976751}" type="pres">
      <dgm:prSet presAssocID="{2F94C6DB-15DD-4001-8F0D-BAD641E6112D}" presName="iconRect" presStyleLbl="node1" presStyleIdx="2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dznak, křížek se souvislou výplní"/>
        </a:ext>
      </dgm:extLst>
    </dgm:pt>
    <dgm:pt modelId="{9362C0AB-C170-4090-8871-6EFA55EB018F}" type="pres">
      <dgm:prSet presAssocID="{2F94C6DB-15DD-4001-8F0D-BAD641E6112D}" presName="spaceRect" presStyleCnt="0"/>
      <dgm:spPr/>
    </dgm:pt>
    <dgm:pt modelId="{4E8FA61A-E45A-4111-AF4B-EDDC20BF9369}" type="pres">
      <dgm:prSet presAssocID="{2F94C6DB-15DD-4001-8F0D-BAD641E6112D}" presName="parTx" presStyleLbl="revTx" presStyleIdx="2" presStyleCnt="4">
        <dgm:presLayoutVars>
          <dgm:chMax val="0"/>
          <dgm:chPref val="0"/>
        </dgm:presLayoutVars>
      </dgm:prSet>
      <dgm:spPr/>
    </dgm:pt>
    <dgm:pt modelId="{AA978B87-B923-480A-B2B3-039C52FF476E}" type="pres">
      <dgm:prSet presAssocID="{3E410523-0572-4221-866F-8BE63DA4DB5B}" presName="sibTrans" presStyleCnt="0"/>
      <dgm:spPr/>
    </dgm:pt>
    <dgm:pt modelId="{744D3CF4-45C2-4564-9DC2-8E11F5B48E01}" type="pres">
      <dgm:prSet presAssocID="{125C6346-A413-4B5D-8A56-BB81C3FBDB84}" presName="compNode" presStyleCnt="0"/>
      <dgm:spPr/>
    </dgm:pt>
    <dgm:pt modelId="{9C5B88B5-413A-4514-B4EC-00F6E552997B}" type="pres">
      <dgm:prSet presAssocID="{125C6346-A413-4B5D-8A56-BB81C3FBDB84}" presName="bgRect" presStyleLbl="bgShp" presStyleIdx="3" presStyleCnt="4"/>
      <dgm:spPr>
        <a:solidFill>
          <a:schemeClr val="accent2">
            <a:lumMod val="60000"/>
            <a:lumOff val="40000"/>
          </a:schemeClr>
        </a:solidFill>
      </dgm:spPr>
    </dgm:pt>
    <dgm:pt modelId="{BFE8F45A-DE58-4195-B182-0234EA3AD189}" type="pres">
      <dgm:prSet presAssocID="{125C6346-A413-4B5D-8A56-BB81C3FBDB84}" presName="iconRect" presStyleLbl="node1" presStyleIdx="3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02747F52-025F-426B-AC1D-64ADE437E637}" type="pres">
      <dgm:prSet presAssocID="{125C6346-A413-4B5D-8A56-BB81C3FBDB84}" presName="spaceRect" presStyleCnt="0"/>
      <dgm:spPr/>
    </dgm:pt>
    <dgm:pt modelId="{4B5D5C77-F101-462F-8A6A-91255128BA75}" type="pres">
      <dgm:prSet presAssocID="{125C6346-A413-4B5D-8A56-BB81C3FBDB8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BFA6903-0B63-4506-8785-E1426961CB4F}" srcId="{AE69D24F-29E3-4135-92A5-6A101775E3EF}" destId="{125C6346-A413-4B5D-8A56-BB81C3FBDB84}" srcOrd="3" destOrd="0" parTransId="{8E8D4D6B-ABBB-4EAB-9FF4-4E1D8C682A90}" sibTransId="{BB916571-59BF-4001-8929-AD417D95FA4D}"/>
    <dgm:cxn modelId="{A31EC20F-3774-4036-8182-BE064731FA6A}" type="presOf" srcId="{AE69D24F-29E3-4135-92A5-6A101775E3EF}" destId="{4B51168C-D648-402A-A2C1-911380FA8843}" srcOrd="0" destOrd="0" presId="urn:microsoft.com/office/officeart/2018/2/layout/IconVerticalSolidList"/>
    <dgm:cxn modelId="{E0777D2F-1287-4808-82AB-520DC5DA54BB}" type="presOf" srcId="{DF9851A6-E4AD-4617-B8A1-5399C5B34C2E}" destId="{A13EAD01-EF48-4A33-9CEE-39A9807417F8}" srcOrd="0" destOrd="0" presId="urn:microsoft.com/office/officeart/2018/2/layout/IconVerticalSolidList"/>
    <dgm:cxn modelId="{2022816A-E5C6-4BBC-B149-46DD022124A4}" type="presOf" srcId="{2F94C6DB-15DD-4001-8F0D-BAD641E6112D}" destId="{4E8FA61A-E45A-4111-AF4B-EDDC20BF9369}" srcOrd="0" destOrd="0" presId="urn:microsoft.com/office/officeart/2018/2/layout/IconVerticalSolidList"/>
    <dgm:cxn modelId="{3BD4624C-5809-4A45-83E4-234DCAF95AE4}" type="presOf" srcId="{817FB121-A779-438A-ACC0-E0ECCC7CD825}" destId="{B362C07D-6E13-452B-8B21-7A2254C8CD2D}" srcOrd="0" destOrd="0" presId="urn:microsoft.com/office/officeart/2018/2/layout/IconVerticalSolidList"/>
    <dgm:cxn modelId="{FDE84F81-BC34-4FE3-9D35-577214920A20}" srcId="{AE69D24F-29E3-4135-92A5-6A101775E3EF}" destId="{2F94C6DB-15DD-4001-8F0D-BAD641E6112D}" srcOrd="2" destOrd="0" parTransId="{F9E69E9D-8BFD-4D49-8AF6-5A85D3EAA490}" sibTransId="{3E410523-0572-4221-866F-8BE63DA4DB5B}"/>
    <dgm:cxn modelId="{7B68F5C0-E964-42E1-B7DA-A9BB6B757134}" type="presOf" srcId="{125C6346-A413-4B5D-8A56-BB81C3FBDB84}" destId="{4B5D5C77-F101-462F-8A6A-91255128BA75}" srcOrd="0" destOrd="0" presId="urn:microsoft.com/office/officeart/2018/2/layout/IconVerticalSolidList"/>
    <dgm:cxn modelId="{8F87C1DA-3064-48F2-BCCB-78E2BCA98659}" srcId="{AE69D24F-29E3-4135-92A5-6A101775E3EF}" destId="{817FB121-A779-438A-ACC0-E0ECCC7CD825}" srcOrd="1" destOrd="0" parTransId="{8A2CF11C-3898-4CCE-A939-E1723FDDA243}" sibTransId="{B53B27D9-904D-40FE-9601-7391C873B133}"/>
    <dgm:cxn modelId="{F8F2C9E0-81D2-47A1-B425-8E182CDD29C2}" srcId="{AE69D24F-29E3-4135-92A5-6A101775E3EF}" destId="{DF9851A6-E4AD-4617-B8A1-5399C5B34C2E}" srcOrd="0" destOrd="0" parTransId="{825A292A-C463-4549-8973-635A38133B36}" sibTransId="{0F437694-B3C2-4ACF-BAA5-4F1464143EB7}"/>
    <dgm:cxn modelId="{53BB2656-A9D3-4733-9248-FAFD05728F7F}" type="presParOf" srcId="{4B51168C-D648-402A-A2C1-911380FA8843}" destId="{780C3F89-898C-41EF-B859-B39F468E9BE6}" srcOrd="0" destOrd="0" presId="urn:microsoft.com/office/officeart/2018/2/layout/IconVerticalSolidList"/>
    <dgm:cxn modelId="{5903C488-8731-41A5-A55F-2FA02CBA4934}" type="presParOf" srcId="{780C3F89-898C-41EF-B859-B39F468E9BE6}" destId="{010933D8-D68B-4BE5-BF51-E44F99087D77}" srcOrd="0" destOrd="0" presId="urn:microsoft.com/office/officeart/2018/2/layout/IconVerticalSolidList"/>
    <dgm:cxn modelId="{FD5CBA82-0FD1-405A-A83C-BBDA1C3FF059}" type="presParOf" srcId="{780C3F89-898C-41EF-B859-B39F468E9BE6}" destId="{CC49C962-DE94-49B6-96CC-AA2D0067A3F6}" srcOrd="1" destOrd="0" presId="urn:microsoft.com/office/officeart/2018/2/layout/IconVerticalSolidList"/>
    <dgm:cxn modelId="{EFB302EE-F204-44C6-897D-760D23194306}" type="presParOf" srcId="{780C3F89-898C-41EF-B859-B39F468E9BE6}" destId="{1A9DD7C9-AF4D-44F3-B1A6-C66254BADB1C}" srcOrd="2" destOrd="0" presId="urn:microsoft.com/office/officeart/2018/2/layout/IconVerticalSolidList"/>
    <dgm:cxn modelId="{D03D9DF8-DBFE-4652-92E3-A129BEB19FD8}" type="presParOf" srcId="{780C3F89-898C-41EF-B859-B39F468E9BE6}" destId="{A13EAD01-EF48-4A33-9CEE-39A9807417F8}" srcOrd="3" destOrd="0" presId="urn:microsoft.com/office/officeart/2018/2/layout/IconVerticalSolidList"/>
    <dgm:cxn modelId="{EF2141BE-A673-4610-AB83-6ED6A090C71B}" type="presParOf" srcId="{4B51168C-D648-402A-A2C1-911380FA8843}" destId="{13ACE64E-18B8-48BD-967F-22D4B9472206}" srcOrd="1" destOrd="0" presId="urn:microsoft.com/office/officeart/2018/2/layout/IconVerticalSolidList"/>
    <dgm:cxn modelId="{2A8A915C-432A-41F6-9695-B5064D57A044}" type="presParOf" srcId="{4B51168C-D648-402A-A2C1-911380FA8843}" destId="{4DB29283-F1AB-402D-B7F7-5B6616105109}" srcOrd="2" destOrd="0" presId="urn:microsoft.com/office/officeart/2018/2/layout/IconVerticalSolidList"/>
    <dgm:cxn modelId="{9A25C312-E948-4854-A6C6-A0F62EA18024}" type="presParOf" srcId="{4DB29283-F1AB-402D-B7F7-5B6616105109}" destId="{9859A396-BD0B-45E2-B424-1867EA5A6706}" srcOrd="0" destOrd="0" presId="urn:microsoft.com/office/officeart/2018/2/layout/IconVerticalSolidList"/>
    <dgm:cxn modelId="{0FBF9E03-7106-4CB3-9E77-798D25401A41}" type="presParOf" srcId="{4DB29283-F1AB-402D-B7F7-5B6616105109}" destId="{D840E9CA-F50D-47C1-9381-E4C1F9052D52}" srcOrd="1" destOrd="0" presId="urn:microsoft.com/office/officeart/2018/2/layout/IconVerticalSolidList"/>
    <dgm:cxn modelId="{FEF60267-4052-4D2F-8F4C-BEF336ACC60C}" type="presParOf" srcId="{4DB29283-F1AB-402D-B7F7-5B6616105109}" destId="{9394BD62-4387-4AEE-B46D-9ECF46822BDA}" srcOrd="2" destOrd="0" presId="urn:microsoft.com/office/officeart/2018/2/layout/IconVerticalSolidList"/>
    <dgm:cxn modelId="{AF1E01EB-AAF6-4DCA-A7B6-95F43F51AC47}" type="presParOf" srcId="{4DB29283-F1AB-402D-B7F7-5B6616105109}" destId="{B362C07D-6E13-452B-8B21-7A2254C8CD2D}" srcOrd="3" destOrd="0" presId="urn:microsoft.com/office/officeart/2018/2/layout/IconVerticalSolidList"/>
    <dgm:cxn modelId="{3EA8D61E-B2DB-4C9D-BABE-516334F203E0}" type="presParOf" srcId="{4B51168C-D648-402A-A2C1-911380FA8843}" destId="{B902BCEA-A6AD-4215-A3C0-00C5A7DA8927}" srcOrd="3" destOrd="0" presId="urn:microsoft.com/office/officeart/2018/2/layout/IconVerticalSolidList"/>
    <dgm:cxn modelId="{767EA8BC-91E7-43B9-AAE5-4D0A28632BFE}" type="presParOf" srcId="{4B51168C-D648-402A-A2C1-911380FA8843}" destId="{D5927012-DA0D-4EBE-AB66-EB267E5737C7}" srcOrd="4" destOrd="0" presId="urn:microsoft.com/office/officeart/2018/2/layout/IconVerticalSolidList"/>
    <dgm:cxn modelId="{1CEE0413-91EE-477D-8506-8B7A0CB89BDE}" type="presParOf" srcId="{D5927012-DA0D-4EBE-AB66-EB267E5737C7}" destId="{82140666-197D-484F-AFE7-5214206D4D74}" srcOrd="0" destOrd="0" presId="urn:microsoft.com/office/officeart/2018/2/layout/IconVerticalSolidList"/>
    <dgm:cxn modelId="{9F682D34-AFD2-4D0C-9ABB-4549349EA42C}" type="presParOf" srcId="{D5927012-DA0D-4EBE-AB66-EB267E5737C7}" destId="{86DD8D91-5DBE-49CD-B50F-CE834C976751}" srcOrd="1" destOrd="0" presId="urn:microsoft.com/office/officeart/2018/2/layout/IconVerticalSolidList"/>
    <dgm:cxn modelId="{2C5DE00A-D1E6-4352-A670-7F4EED0A789D}" type="presParOf" srcId="{D5927012-DA0D-4EBE-AB66-EB267E5737C7}" destId="{9362C0AB-C170-4090-8871-6EFA55EB018F}" srcOrd="2" destOrd="0" presId="urn:microsoft.com/office/officeart/2018/2/layout/IconVerticalSolidList"/>
    <dgm:cxn modelId="{9D619C0E-299A-4691-A720-783D32BAB36A}" type="presParOf" srcId="{D5927012-DA0D-4EBE-AB66-EB267E5737C7}" destId="{4E8FA61A-E45A-4111-AF4B-EDDC20BF9369}" srcOrd="3" destOrd="0" presId="urn:microsoft.com/office/officeart/2018/2/layout/IconVerticalSolidList"/>
    <dgm:cxn modelId="{2A1F64E0-E43B-4D00-8617-E3EA1169D968}" type="presParOf" srcId="{4B51168C-D648-402A-A2C1-911380FA8843}" destId="{AA978B87-B923-480A-B2B3-039C52FF476E}" srcOrd="5" destOrd="0" presId="urn:microsoft.com/office/officeart/2018/2/layout/IconVerticalSolidList"/>
    <dgm:cxn modelId="{A89C89D3-C355-4D66-B17D-9686E0571255}" type="presParOf" srcId="{4B51168C-D648-402A-A2C1-911380FA8843}" destId="{744D3CF4-45C2-4564-9DC2-8E11F5B48E01}" srcOrd="6" destOrd="0" presId="urn:microsoft.com/office/officeart/2018/2/layout/IconVerticalSolidList"/>
    <dgm:cxn modelId="{408CCCE6-694E-4551-A583-2B2F6AE9FA93}" type="presParOf" srcId="{744D3CF4-45C2-4564-9DC2-8E11F5B48E01}" destId="{9C5B88B5-413A-4514-B4EC-00F6E552997B}" srcOrd="0" destOrd="0" presId="urn:microsoft.com/office/officeart/2018/2/layout/IconVerticalSolidList"/>
    <dgm:cxn modelId="{8655FD14-2EE4-4AB8-8070-86B77EFC52CF}" type="presParOf" srcId="{744D3CF4-45C2-4564-9DC2-8E11F5B48E01}" destId="{BFE8F45A-DE58-4195-B182-0234EA3AD189}" srcOrd="1" destOrd="0" presId="urn:microsoft.com/office/officeart/2018/2/layout/IconVerticalSolidList"/>
    <dgm:cxn modelId="{B7CC67D5-91B2-453E-BE72-47CDA68844C2}" type="presParOf" srcId="{744D3CF4-45C2-4564-9DC2-8E11F5B48E01}" destId="{02747F52-025F-426B-AC1D-64ADE437E637}" srcOrd="2" destOrd="0" presId="urn:microsoft.com/office/officeart/2018/2/layout/IconVerticalSolidList"/>
    <dgm:cxn modelId="{6C5E093C-5FBC-4C64-BF52-533F334E9D8B}" type="presParOf" srcId="{744D3CF4-45C2-4564-9DC2-8E11F5B48E01}" destId="{4B5D5C77-F101-462F-8A6A-91255128BA7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288F0-39A6-42B3-8E4C-303C79B4773D}">
      <dsp:nvSpPr>
        <dsp:cNvPr id="0" name=""/>
        <dsp:cNvSpPr/>
      </dsp:nvSpPr>
      <dsp:spPr>
        <a:xfrm>
          <a:off x="0" y="134563"/>
          <a:ext cx="3422869" cy="2053721"/>
        </a:xfrm>
        <a:prstGeom prst="rect">
          <a:avLst/>
        </a:prstGeom>
        <a:solidFill>
          <a:srgbClr val="0070C0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b="1" kern="1200" dirty="0">
              <a:solidFill>
                <a:schemeClr val="tx1"/>
              </a:solidFill>
            </a:rPr>
            <a:t>DSA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>
              <a:solidFill>
                <a:schemeClr val="tx1"/>
              </a:solidFill>
            </a:rPr>
            <a:t>Digital </a:t>
          </a:r>
          <a:r>
            <a:rPr lang="cs-CZ" sz="3700" kern="1200" dirty="0" err="1">
              <a:solidFill>
                <a:schemeClr val="tx1"/>
              </a:solidFill>
            </a:rPr>
            <a:t>Services</a:t>
          </a:r>
          <a:r>
            <a:rPr lang="cs-CZ" sz="3700" kern="1200" dirty="0">
              <a:solidFill>
                <a:schemeClr val="tx1"/>
              </a:solidFill>
            </a:rPr>
            <a:t> </a:t>
          </a:r>
          <a:r>
            <a:rPr lang="cs-CZ" sz="3700" kern="1200" dirty="0" err="1">
              <a:solidFill>
                <a:schemeClr val="tx1"/>
              </a:solidFill>
            </a:rPr>
            <a:t>Act</a:t>
          </a:r>
          <a:endParaRPr lang="en-US" sz="3700" kern="1200" dirty="0">
            <a:solidFill>
              <a:schemeClr val="tx1"/>
            </a:solidFill>
          </a:endParaRPr>
        </a:p>
      </dsp:txBody>
      <dsp:txXfrm>
        <a:off x="0" y="134563"/>
        <a:ext cx="3422869" cy="2053721"/>
      </dsp:txXfrm>
    </dsp:sp>
    <dsp:sp modelId="{2E17B82C-EB9F-4201-B74D-F5044630787A}">
      <dsp:nvSpPr>
        <dsp:cNvPr id="0" name=""/>
        <dsp:cNvSpPr/>
      </dsp:nvSpPr>
      <dsp:spPr>
        <a:xfrm>
          <a:off x="3765156" y="134563"/>
          <a:ext cx="3422869" cy="2053721"/>
        </a:xfrm>
        <a:prstGeom prst="rect">
          <a:avLst/>
        </a:prstGeom>
        <a:solidFill>
          <a:schemeClr val="bg1">
            <a:lumMod val="8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b="1" kern="1200" dirty="0">
              <a:solidFill>
                <a:schemeClr val="tx1"/>
              </a:solidFill>
            </a:rPr>
            <a:t>P2B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 err="1">
              <a:solidFill>
                <a:schemeClr val="tx1"/>
              </a:solidFill>
            </a:rPr>
            <a:t>Platform</a:t>
          </a:r>
          <a:r>
            <a:rPr lang="cs-CZ" sz="3700" kern="1200" dirty="0">
              <a:solidFill>
                <a:schemeClr val="tx1"/>
              </a:solidFill>
            </a:rPr>
            <a:t> to Business</a:t>
          </a:r>
          <a:endParaRPr lang="en-US" sz="3700" kern="1200" dirty="0">
            <a:solidFill>
              <a:schemeClr val="tx1"/>
            </a:solidFill>
          </a:endParaRPr>
        </a:p>
      </dsp:txBody>
      <dsp:txXfrm>
        <a:off x="3765156" y="134563"/>
        <a:ext cx="3422869" cy="2053721"/>
      </dsp:txXfrm>
    </dsp:sp>
    <dsp:sp modelId="{00DEB2DE-B288-41B7-9ACC-0181E20EF114}">
      <dsp:nvSpPr>
        <dsp:cNvPr id="0" name=""/>
        <dsp:cNvSpPr/>
      </dsp:nvSpPr>
      <dsp:spPr>
        <a:xfrm>
          <a:off x="7530313" y="117435"/>
          <a:ext cx="3422869" cy="2053721"/>
        </a:xfrm>
        <a:prstGeom prst="rect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b="1" kern="1200" dirty="0">
              <a:solidFill>
                <a:schemeClr val="tx1"/>
              </a:solidFill>
            </a:rPr>
            <a:t>DA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>
              <a:solidFill>
                <a:schemeClr val="tx1"/>
              </a:solidFill>
            </a:rPr>
            <a:t>Data </a:t>
          </a:r>
          <a:r>
            <a:rPr lang="cs-CZ" sz="3700" kern="1200" dirty="0" err="1">
              <a:solidFill>
                <a:schemeClr val="tx1"/>
              </a:solidFill>
            </a:rPr>
            <a:t>Act</a:t>
          </a:r>
          <a:endParaRPr lang="en-US" sz="3700" kern="1200" dirty="0">
            <a:solidFill>
              <a:schemeClr val="tx1"/>
            </a:solidFill>
          </a:endParaRPr>
        </a:p>
      </dsp:txBody>
      <dsp:txXfrm>
        <a:off x="7530313" y="117435"/>
        <a:ext cx="3422869" cy="2053721"/>
      </dsp:txXfrm>
    </dsp:sp>
    <dsp:sp modelId="{413D6015-14C8-4ACC-95EE-4CC8084FE960}">
      <dsp:nvSpPr>
        <dsp:cNvPr id="0" name=""/>
        <dsp:cNvSpPr/>
      </dsp:nvSpPr>
      <dsp:spPr>
        <a:xfrm>
          <a:off x="1871625" y="2537308"/>
          <a:ext cx="3422869" cy="2053721"/>
        </a:xfrm>
        <a:prstGeom prst="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b="1" kern="1200" dirty="0">
              <a:solidFill>
                <a:schemeClr val="tx1"/>
              </a:solidFill>
            </a:rPr>
            <a:t>DGA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>
              <a:solidFill>
                <a:schemeClr val="tx1"/>
              </a:solidFill>
            </a:rPr>
            <a:t>Data </a:t>
          </a:r>
          <a:r>
            <a:rPr lang="cs-CZ" sz="3700" kern="1200" dirty="0" err="1">
              <a:solidFill>
                <a:schemeClr val="tx1"/>
              </a:solidFill>
            </a:rPr>
            <a:t>Governance</a:t>
          </a:r>
          <a:r>
            <a:rPr lang="cs-CZ" sz="3700" kern="1200" dirty="0">
              <a:solidFill>
                <a:schemeClr val="tx1"/>
              </a:solidFill>
            </a:rPr>
            <a:t> </a:t>
          </a:r>
          <a:r>
            <a:rPr lang="cs-CZ" sz="3700" kern="1200" dirty="0" err="1">
              <a:solidFill>
                <a:schemeClr val="tx1"/>
              </a:solidFill>
            </a:rPr>
            <a:t>Act</a:t>
          </a:r>
          <a:endParaRPr lang="en-US" sz="3700" kern="1200" dirty="0">
            <a:solidFill>
              <a:schemeClr val="tx1"/>
            </a:solidFill>
          </a:endParaRPr>
        </a:p>
      </dsp:txBody>
      <dsp:txXfrm>
        <a:off x="1871625" y="2537308"/>
        <a:ext cx="3422869" cy="2053721"/>
      </dsp:txXfrm>
    </dsp:sp>
    <dsp:sp modelId="{172FA53C-45B2-4E70-A925-5934405B90EF}">
      <dsp:nvSpPr>
        <dsp:cNvPr id="0" name=""/>
        <dsp:cNvSpPr/>
      </dsp:nvSpPr>
      <dsp:spPr>
        <a:xfrm>
          <a:off x="5647734" y="2530572"/>
          <a:ext cx="3422869" cy="2053721"/>
        </a:xfrm>
        <a:prstGeom prst="rect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b="1" kern="1200" dirty="0">
              <a:solidFill>
                <a:schemeClr val="tx1"/>
              </a:solidFill>
            </a:rPr>
            <a:t>TCO</a:t>
          </a:r>
          <a:r>
            <a:rPr lang="cs-CZ" sz="3700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 err="1">
              <a:solidFill>
                <a:schemeClr val="tx1"/>
              </a:solidFill>
            </a:rPr>
            <a:t>Terrorist</a:t>
          </a:r>
          <a:r>
            <a:rPr lang="cs-CZ" sz="3700" kern="1200" dirty="0">
              <a:solidFill>
                <a:schemeClr val="tx1"/>
              </a:solidFill>
            </a:rPr>
            <a:t> </a:t>
          </a:r>
          <a:r>
            <a:rPr lang="cs-CZ" sz="3700" kern="1200" dirty="0" err="1">
              <a:solidFill>
                <a:schemeClr val="tx1"/>
              </a:solidFill>
            </a:rPr>
            <a:t>Content</a:t>
          </a:r>
          <a:r>
            <a:rPr lang="cs-CZ" sz="3700" kern="1200" dirty="0">
              <a:solidFill>
                <a:schemeClr val="tx1"/>
              </a:solidFill>
            </a:rPr>
            <a:t> Online </a:t>
          </a:r>
          <a:endParaRPr lang="en-US" sz="3700" kern="1200" dirty="0">
            <a:solidFill>
              <a:schemeClr val="tx1"/>
            </a:solidFill>
          </a:endParaRPr>
        </a:p>
      </dsp:txBody>
      <dsp:txXfrm>
        <a:off x="5647734" y="2530572"/>
        <a:ext cx="3422869" cy="20537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0F3AF-4AE4-444C-907F-657826FC6C4F}">
      <dsp:nvSpPr>
        <dsp:cNvPr id="0" name=""/>
        <dsp:cNvSpPr/>
      </dsp:nvSpPr>
      <dsp:spPr>
        <a:xfrm>
          <a:off x="1344531" y="0"/>
          <a:ext cx="5666674" cy="5666674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chemeClr val="accent3"/>
              </a:solidFill>
            </a:rPr>
            <a:t>I. Prostý přenos</a:t>
          </a:r>
        </a:p>
      </dsp:txBody>
      <dsp:txXfrm>
        <a:off x="3115366" y="283333"/>
        <a:ext cx="2125002" cy="566667"/>
      </dsp:txXfrm>
    </dsp:sp>
    <dsp:sp modelId="{6DAA3A6D-1A0D-41B5-B30E-CDEAE8BA1DD0}">
      <dsp:nvSpPr>
        <dsp:cNvPr id="0" name=""/>
        <dsp:cNvSpPr/>
      </dsp:nvSpPr>
      <dsp:spPr>
        <a:xfrm>
          <a:off x="1741425" y="850001"/>
          <a:ext cx="4816672" cy="481667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chemeClr val="accent3"/>
              </a:solidFill>
            </a:rPr>
            <a:t>II. Ukládání do </a:t>
          </a:r>
          <a:r>
            <a:rPr lang="cs-CZ" sz="1800" b="1" kern="1200" dirty="0" err="1">
              <a:solidFill>
                <a:schemeClr val="accent3"/>
              </a:solidFill>
            </a:rPr>
            <a:t>mezipaměti</a:t>
          </a:r>
          <a:endParaRPr lang="cs-CZ" sz="1800" b="1" kern="1200" dirty="0">
            <a:solidFill>
              <a:schemeClr val="accent3"/>
            </a:solidFill>
          </a:endParaRPr>
        </a:p>
      </dsp:txBody>
      <dsp:txXfrm>
        <a:off x="3111166" y="1126959"/>
        <a:ext cx="2077190" cy="553917"/>
      </dsp:txXfrm>
    </dsp:sp>
    <dsp:sp modelId="{1FB52050-0D16-4AA1-81AA-E858AE615EB9}">
      <dsp:nvSpPr>
        <dsp:cNvPr id="0" name=""/>
        <dsp:cNvSpPr/>
      </dsp:nvSpPr>
      <dsp:spPr>
        <a:xfrm>
          <a:off x="2166425" y="1700002"/>
          <a:ext cx="3966671" cy="3966671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chemeClr val="accent3"/>
              </a:solidFill>
            </a:rPr>
            <a:t>III. Hosting</a:t>
          </a:r>
        </a:p>
      </dsp:txBody>
      <dsp:txXfrm>
        <a:off x="3123385" y="1973702"/>
        <a:ext cx="2052752" cy="547400"/>
      </dsp:txXfrm>
    </dsp:sp>
    <dsp:sp modelId="{5A863887-E1FC-4397-B587-8F79D89A77A7}">
      <dsp:nvSpPr>
        <dsp:cNvPr id="0" name=""/>
        <dsp:cNvSpPr/>
      </dsp:nvSpPr>
      <dsp:spPr>
        <a:xfrm>
          <a:off x="2591426" y="2550003"/>
          <a:ext cx="3116670" cy="3116670"/>
        </a:xfrm>
        <a:prstGeom prst="ellipse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Online platformy</a:t>
          </a:r>
        </a:p>
      </dsp:txBody>
      <dsp:txXfrm>
        <a:off x="3308260" y="2830503"/>
        <a:ext cx="1683002" cy="561000"/>
      </dsp:txXfrm>
    </dsp:sp>
    <dsp:sp modelId="{CDC23DEC-29EA-4AB0-8604-50B7F591F44A}">
      <dsp:nvSpPr>
        <dsp:cNvPr id="0" name=""/>
        <dsp:cNvSpPr/>
      </dsp:nvSpPr>
      <dsp:spPr>
        <a:xfrm>
          <a:off x="3016426" y="3400004"/>
          <a:ext cx="2266669" cy="2266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Online tržiště</a:t>
          </a:r>
        </a:p>
      </dsp:txBody>
      <dsp:txXfrm>
        <a:off x="3413093" y="3683338"/>
        <a:ext cx="1473335" cy="566667"/>
      </dsp:txXfrm>
    </dsp:sp>
    <dsp:sp modelId="{AA5F2E95-9D5D-4730-A37A-3D26EE5B1AC9}">
      <dsp:nvSpPr>
        <dsp:cNvPr id="0" name=""/>
        <dsp:cNvSpPr/>
      </dsp:nvSpPr>
      <dsp:spPr>
        <a:xfrm>
          <a:off x="3441427" y="4250005"/>
          <a:ext cx="1416668" cy="1416668"/>
        </a:xfrm>
        <a:prstGeom prst="ellipse">
          <a:avLst/>
        </a:prstGeom>
        <a:solidFill>
          <a:schemeClr val="accent1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VLOP +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VLOSE</a:t>
          </a:r>
        </a:p>
      </dsp:txBody>
      <dsp:txXfrm>
        <a:off x="3648893" y="4604172"/>
        <a:ext cx="1001735" cy="7083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933D8-D68B-4BE5-BF51-E44F99087D77}">
      <dsp:nvSpPr>
        <dsp:cNvPr id="0" name=""/>
        <dsp:cNvSpPr/>
      </dsp:nvSpPr>
      <dsp:spPr>
        <a:xfrm>
          <a:off x="0" y="2237"/>
          <a:ext cx="10515600" cy="113417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49C962-DE94-49B6-96CC-AA2D0067A3F6}">
      <dsp:nvSpPr>
        <dsp:cNvPr id="0" name=""/>
        <dsp:cNvSpPr/>
      </dsp:nvSpPr>
      <dsp:spPr>
        <a:xfrm>
          <a:off x="343087" y="257426"/>
          <a:ext cx="623795" cy="623795"/>
        </a:xfrm>
        <a:prstGeom prst="rect">
          <a:avLst/>
        </a:prstGeom>
        <a:blipFill>
          <a:blip xmlns:r="http://schemas.openxmlformats.org/officeDocument/2006/relationships" r:embed="rId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EAD01-EF48-4A33-9CEE-39A9807417F8}">
      <dsp:nvSpPr>
        <dsp:cNvPr id="0" name=""/>
        <dsp:cNvSpPr/>
      </dsp:nvSpPr>
      <dsp:spPr>
        <a:xfrm>
          <a:off x="1309970" y="2237"/>
          <a:ext cx="9205629" cy="1134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033" tIns="120033" rIns="120033" bIns="12003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Kontaktní místo pro orgány členských států, Komisi a Sbor</a:t>
          </a:r>
          <a:endParaRPr lang="en-US" sz="2200" kern="1200" dirty="0"/>
        </a:p>
      </dsp:txBody>
      <dsp:txXfrm>
        <a:off x="1309970" y="2237"/>
        <a:ext cx="9205629" cy="1134173"/>
      </dsp:txXfrm>
    </dsp:sp>
    <dsp:sp modelId="{9859A396-BD0B-45E2-B424-1867EA5A6706}">
      <dsp:nvSpPr>
        <dsp:cNvPr id="0" name=""/>
        <dsp:cNvSpPr/>
      </dsp:nvSpPr>
      <dsp:spPr>
        <a:xfrm>
          <a:off x="0" y="1419955"/>
          <a:ext cx="10515600" cy="113417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40E9CA-F50D-47C1-9381-E4C1F9052D52}">
      <dsp:nvSpPr>
        <dsp:cNvPr id="0" name=""/>
        <dsp:cNvSpPr/>
      </dsp:nvSpPr>
      <dsp:spPr>
        <a:xfrm>
          <a:off x="343087" y="1675144"/>
          <a:ext cx="623795" cy="623795"/>
        </a:xfrm>
        <a:prstGeom prst="rect">
          <a:avLst/>
        </a:prstGeom>
        <a:blipFill>
          <a:blip xmlns:r="http://schemas.openxmlformats.org/officeDocument/2006/relationships"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2C07D-6E13-452B-8B21-7A2254C8CD2D}">
      <dsp:nvSpPr>
        <dsp:cNvPr id="0" name=""/>
        <dsp:cNvSpPr/>
      </dsp:nvSpPr>
      <dsp:spPr>
        <a:xfrm>
          <a:off x="1309970" y="1419955"/>
          <a:ext cx="9205629" cy="1134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033" tIns="120033" rIns="120033" bIns="12003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Kontaktní místo pro příjemce služby</a:t>
          </a:r>
          <a:endParaRPr lang="en-US" sz="2200" kern="1200" dirty="0"/>
        </a:p>
      </dsp:txBody>
      <dsp:txXfrm>
        <a:off x="1309970" y="1419955"/>
        <a:ext cx="9205629" cy="1134173"/>
      </dsp:txXfrm>
    </dsp:sp>
    <dsp:sp modelId="{82140666-197D-484F-AFE7-5214206D4D74}">
      <dsp:nvSpPr>
        <dsp:cNvPr id="0" name=""/>
        <dsp:cNvSpPr/>
      </dsp:nvSpPr>
      <dsp:spPr>
        <a:xfrm>
          <a:off x="0" y="2837672"/>
          <a:ext cx="10515600" cy="113417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D8D91-5DBE-49CD-B50F-CE834C976751}">
      <dsp:nvSpPr>
        <dsp:cNvPr id="0" name=""/>
        <dsp:cNvSpPr/>
      </dsp:nvSpPr>
      <dsp:spPr>
        <a:xfrm>
          <a:off x="343087" y="3092861"/>
          <a:ext cx="623795" cy="623795"/>
        </a:xfrm>
        <a:prstGeom prst="rect">
          <a:avLst/>
        </a:prstGeom>
        <a:blipFill>
          <a:blip xmlns:r="http://schemas.openxmlformats.org/officeDocument/2006/relationships"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8FA61A-E45A-4111-AF4B-EDDC20BF9369}">
      <dsp:nvSpPr>
        <dsp:cNvPr id="0" name=""/>
        <dsp:cNvSpPr/>
      </dsp:nvSpPr>
      <dsp:spPr>
        <a:xfrm>
          <a:off x="1309970" y="2837672"/>
          <a:ext cx="9205629" cy="1134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033" tIns="120033" rIns="120033" bIns="12003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Pravidla pro smluvní podmínky</a:t>
          </a:r>
          <a:endParaRPr lang="en-US" sz="2200" kern="1200" dirty="0"/>
        </a:p>
      </dsp:txBody>
      <dsp:txXfrm>
        <a:off x="1309970" y="2837672"/>
        <a:ext cx="9205629" cy="1134173"/>
      </dsp:txXfrm>
    </dsp:sp>
    <dsp:sp modelId="{98ADCB55-0332-4D52-9EB6-EE75C489D44D}">
      <dsp:nvSpPr>
        <dsp:cNvPr id="0" name=""/>
        <dsp:cNvSpPr/>
      </dsp:nvSpPr>
      <dsp:spPr>
        <a:xfrm>
          <a:off x="0" y="4255390"/>
          <a:ext cx="10515600" cy="113417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E69263-8816-466C-B366-5A0CDD0A4AC4}">
      <dsp:nvSpPr>
        <dsp:cNvPr id="0" name=""/>
        <dsp:cNvSpPr/>
      </dsp:nvSpPr>
      <dsp:spPr>
        <a:xfrm>
          <a:off x="343087" y="4510579"/>
          <a:ext cx="623795" cy="623795"/>
        </a:xfrm>
        <a:prstGeom prst="rect">
          <a:avLst/>
        </a:prstGeom>
        <a:blipFill>
          <a:blip xmlns:r="http://schemas.openxmlformats.org/officeDocument/2006/relationships"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91260-7AD5-4327-AF00-AD9ADCC53FCD}">
      <dsp:nvSpPr>
        <dsp:cNvPr id="0" name=""/>
        <dsp:cNvSpPr/>
      </dsp:nvSpPr>
      <dsp:spPr>
        <a:xfrm>
          <a:off x="1309970" y="4255390"/>
          <a:ext cx="9205629" cy="1134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033" tIns="120033" rIns="120033" bIns="12003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Informační povinnost v souvislosti s transparentností</a:t>
          </a:r>
          <a:endParaRPr lang="en-US" sz="2200" kern="1200" dirty="0"/>
        </a:p>
      </dsp:txBody>
      <dsp:txXfrm>
        <a:off x="1309970" y="4255390"/>
        <a:ext cx="9205629" cy="11341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933D8-D68B-4BE5-BF51-E44F99087D77}">
      <dsp:nvSpPr>
        <dsp:cNvPr id="0" name=""/>
        <dsp:cNvSpPr/>
      </dsp:nvSpPr>
      <dsp:spPr>
        <a:xfrm>
          <a:off x="0" y="2237"/>
          <a:ext cx="10515600" cy="113417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49C962-DE94-49B6-96CC-AA2D0067A3F6}">
      <dsp:nvSpPr>
        <dsp:cNvPr id="0" name=""/>
        <dsp:cNvSpPr/>
      </dsp:nvSpPr>
      <dsp:spPr>
        <a:xfrm>
          <a:off x="343087" y="257426"/>
          <a:ext cx="623795" cy="6237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EAD01-EF48-4A33-9CEE-39A9807417F8}">
      <dsp:nvSpPr>
        <dsp:cNvPr id="0" name=""/>
        <dsp:cNvSpPr/>
      </dsp:nvSpPr>
      <dsp:spPr>
        <a:xfrm>
          <a:off x="1309970" y="2237"/>
          <a:ext cx="9205629" cy="1134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033" tIns="120033" rIns="120033" bIns="12003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Ohlášení podnikání u ČTÚ</a:t>
          </a:r>
          <a:endParaRPr lang="en-US" sz="2200" kern="1200" dirty="0"/>
        </a:p>
      </dsp:txBody>
      <dsp:txXfrm>
        <a:off x="1309970" y="2237"/>
        <a:ext cx="9205629" cy="1134173"/>
      </dsp:txXfrm>
    </dsp:sp>
    <dsp:sp modelId="{9859A396-BD0B-45E2-B424-1867EA5A6706}">
      <dsp:nvSpPr>
        <dsp:cNvPr id="0" name=""/>
        <dsp:cNvSpPr/>
      </dsp:nvSpPr>
      <dsp:spPr>
        <a:xfrm>
          <a:off x="0" y="1419955"/>
          <a:ext cx="10515600" cy="113417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40E9CA-F50D-47C1-9381-E4C1F9052D52}">
      <dsp:nvSpPr>
        <dsp:cNvPr id="0" name=""/>
        <dsp:cNvSpPr/>
      </dsp:nvSpPr>
      <dsp:spPr>
        <a:xfrm>
          <a:off x="343087" y="1675144"/>
          <a:ext cx="623795" cy="6237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2C07D-6E13-452B-8B21-7A2254C8CD2D}">
      <dsp:nvSpPr>
        <dsp:cNvPr id="0" name=""/>
        <dsp:cNvSpPr/>
      </dsp:nvSpPr>
      <dsp:spPr>
        <a:xfrm>
          <a:off x="1309970" y="1419955"/>
          <a:ext cx="9205629" cy="1134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033" tIns="120033" rIns="120033" bIns="12003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Poplatky za dohled</a:t>
          </a:r>
          <a:endParaRPr lang="en-US" sz="2200" kern="1200" dirty="0"/>
        </a:p>
      </dsp:txBody>
      <dsp:txXfrm>
        <a:off x="1309970" y="1419955"/>
        <a:ext cx="9205629" cy="1134173"/>
      </dsp:txXfrm>
    </dsp:sp>
    <dsp:sp modelId="{82140666-197D-484F-AFE7-5214206D4D74}">
      <dsp:nvSpPr>
        <dsp:cNvPr id="0" name=""/>
        <dsp:cNvSpPr/>
      </dsp:nvSpPr>
      <dsp:spPr>
        <a:xfrm>
          <a:off x="0" y="2837672"/>
          <a:ext cx="10515600" cy="113417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D8D91-5DBE-49CD-B50F-CE834C976751}">
      <dsp:nvSpPr>
        <dsp:cNvPr id="0" name=""/>
        <dsp:cNvSpPr/>
      </dsp:nvSpPr>
      <dsp:spPr>
        <a:xfrm>
          <a:off x="343087" y="3092861"/>
          <a:ext cx="623795" cy="6237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8FA61A-E45A-4111-AF4B-EDDC20BF9369}">
      <dsp:nvSpPr>
        <dsp:cNvPr id="0" name=""/>
        <dsp:cNvSpPr/>
      </dsp:nvSpPr>
      <dsp:spPr>
        <a:xfrm>
          <a:off x="1309970" y="2837672"/>
          <a:ext cx="9205629" cy="1134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033" tIns="120033" rIns="120033" bIns="12003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Výkaznictví vůči ČTÚ</a:t>
          </a:r>
          <a:endParaRPr lang="en-US" sz="2200" kern="1200" dirty="0"/>
        </a:p>
      </dsp:txBody>
      <dsp:txXfrm>
        <a:off x="1309970" y="2837672"/>
        <a:ext cx="9205629" cy="1134173"/>
      </dsp:txXfrm>
    </dsp:sp>
    <dsp:sp modelId="{9C5B88B5-413A-4514-B4EC-00F6E552997B}">
      <dsp:nvSpPr>
        <dsp:cNvPr id="0" name=""/>
        <dsp:cNvSpPr/>
      </dsp:nvSpPr>
      <dsp:spPr>
        <a:xfrm>
          <a:off x="0" y="4255390"/>
          <a:ext cx="10515600" cy="113417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8F45A-DE58-4195-B182-0234EA3AD189}">
      <dsp:nvSpPr>
        <dsp:cNvPr id="0" name=""/>
        <dsp:cNvSpPr/>
      </dsp:nvSpPr>
      <dsp:spPr>
        <a:xfrm>
          <a:off x="343087" y="4510579"/>
          <a:ext cx="623795" cy="623795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D5C77-F101-462F-8A6A-91255128BA75}">
      <dsp:nvSpPr>
        <dsp:cNvPr id="0" name=""/>
        <dsp:cNvSpPr/>
      </dsp:nvSpPr>
      <dsp:spPr>
        <a:xfrm>
          <a:off x="1309970" y="4255390"/>
          <a:ext cx="9205629" cy="1134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033" tIns="120033" rIns="120033" bIns="12003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Povinnost odstranit obsah na příkaz ČTÚ</a:t>
          </a:r>
          <a:endParaRPr lang="en-US" sz="2200" kern="1200" dirty="0"/>
        </a:p>
      </dsp:txBody>
      <dsp:txXfrm>
        <a:off x="1309970" y="4255390"/>
        <a:ext cx="9205629" cy="1134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7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A22AB8C-F2B2-A092-9662-9C2975B448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dirty="0">
                <a:solidFill>
                  <a:schemeClr val="bg1"/>
                </a:solidFill>
              </a:rPr>
              <a:t>18. 10. 2023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5F29CB7-4A08-1E3E-5C05-23D79D3349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378825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dirty="0">
                <a:solidFill>
                  <a:schemeClr val="bg1"/>
                </a:solidFill>
              </a:rPr>
              <a:t>strana </a:t>
            </a:r>
            <a:fld id="{9DB2B4F0-5529-4167-8995-35030A26C464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Obdélník 1">
            <a:extLst>
              <a:ext uri="{FF2B5EF4-FFF2-40B4-BE49-F238E27FC236}">
                <a16:creationId xmlns:a16="http://schemas.microsoft.com/office/drawing/2014/main" id="{4430CD3A-BA31-E0E8-6237-8931E994881C}"/>
              </a:ext>
            </a:extLst>
          </p:cNvPr>
          <p:cNvSpPr/>
          <p:nvPr/>
        </p:nvSpPr>
        <p:spPr>
          <a:xfrm>
            <a:off x="0" y="317387"/>
            <a:ext cx="6797675" cy="3867415"/>
          </a:xfrm>
          <a:custGeom>
            <a:avLst/>
            <a:gdLst>
              <a:gd name="connsiteX0" fmla="*/ 0 w 12192000"/>
              <a:gd name="connsiteY0" fmla="*/ 0 h 6018245"/>
              <a:gd name="connsiteX1" fmla="*/ 12192000 w 12192000"/>
              <a:gd name="connsiteY1" fmla="*/ 0 h 6018245"/>
              <a:gd name="connsiteX2" fmla="*/ 12192000 w 12192000"/>
              <a:gd name="connsiteY2" fmla="*/ 6018245 h 6018245"/>
              <a:gd name="connsiteX3" fmla="*/ 0 w 12192000"/>
              <a:gd name="connsiteY3" fmla="*/ 6018245 h 6018245"/>
              <a:gd name="connsiteX4" fmla="*/ 0 w 12192000"/>
              <a:gd name="connsiteY4" fmla="*/ 0 h 6018245"/>
              <a:gd name="connsiteX0" fmla="*/ 0 w 12192000"/>
              <a:gd name="connsiteY0" fmla="*/ 0 h 6437694"/>
              <a:gd name="connsiteX1" fmla="*/ 12192000 w 12192000"/>
              <a:gd name="connsiteY1" fmla="*/ 419449 h 6437694"/>
              <a:gd name="connsiteX2" fmla="*/ 12192000 w 12192000"/>
              <a:gd name="connsiteY2" fmla="*/ 6437694 h 6437694"/>
              <a:gd name="connsiteX3" fmla="*/ 0 w 12192000"/>
              <a:gd name="connsiteY3" fmla="*/ 6437694 h 6437694"/>
              <a:gd name="connsiteX4" fmla="*/ 0 w 12192000"/>
              <a:gd name="connsiteY4" fmla="*/ 0 h 6437694"/>
              <a:gd name="connsiteX0" fmla="*/ 8389 w 12192000"/>
              <a:gd name="connsiteY0" fmla="*/ 0 h 6144079"/>
              <a:gd name="connsiteX1" fmla="*/ 12192000 w 12192000"/>
              <a:gd name="connsiteY1" fmla="*/ 125834 h 6144079"/>
              <a:gd name="connsiteX2" fmla="*/ 12192000 w 12192000"/>
              <a:gd name="connsiteY2" fmla="*/ 6144079 h 6144079"/>
              <a:gd name="connsiteX3" fmla="*/ 0 w 12192000"/>
              <a:gd name="connsiteY3" fmla="*/ 6144079 h 6144079"/>
              <a:gd name="connsiteX4" fmla="*/ 8389 w 12192000"/>
              <a:gd name="connsiteY4" fmla="*/ 0 h 6144079"/>
              <a:gd name="connsiteX0" fmla="*/ 8389 w 12192000"/>
              <a:gd name="connsiteY0" fmla="*/ 0 h 6144079"/>
              <a:gd name="connsiteX1" fmla="*/ 12192000 w 12192000"/>
              <a:gd name="connsiteY1" fmla="*/ 125834 h 6144079"/>
              <a:gd name="connsiteX2" fmla="*/ 12192000 w 12192000"/>
              <a:gd name="connsiteY2" fmla="*/ 6144079 h 6144079"/>
              <a:gd name="connsiteX3" fmla="*/ 0 w 12192000"/>
              <a:gd name="connsiteY3" fmla="*/ 6144079 h 6144079"/>
              <a:gd name="connsiteX4" fmla="*/ 8389 w 12192000"/>
              <a:gd name="connsiteY4" fmla="*/ 0 h 6144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144079">
                <a:moveTo>
                  <a:pt x="8389" y="0"/>
                </a:moveTo>
                <a:cubicBezTo>
                  <a:pt x="4094760" y="578840"/>
                  <a:pt x="8130796" y="83889"/>
                  <a:pt x="12192000" y="125834"/>
                </a:cubicBezTo>
                <a:lnTo>
                  <a:pt x="12192000" y="6144079"/>
                </a:lnTo>
                <a:lnTo>
                  <a:pt x="0" y="6144079"/>
                </a:lnTo>
                <a:cubicBezTo>
                  <a:pt x="2796" y="4096053"/>
                  <a:pt x="5593" y="2048026"/>
                  <a:pt x="83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1">
            <a:extLst>
              <a:ext uri="{FF2B5EF4-FFF2-40B4-BE49-F238E27FC236}">
                <a16:creationId xmlns:a16="http://schemas.microsoft.com/office/drawing/2014/main" id="{7AC09773-A475-B039-5E55-A1F92FA4F242}"/>
              </a:ext>
            </a:extLst>
          </p:cNvPr>
          <p:cNvSpPr/>
          <p:nvPr/>
        </p:nvSpPr>
        <p:spPr>
          <a:xfrm flipH="1" flipV="1">
            <a:off x="0" y="5771734"/>
            <a:ext cx="6797675" cy="3607087"/>
          </a:xfrm>
          <a:custGeom>
            <a:avLst/>
            <a:gdLst>
              <a:gd name="connsiteX0" fmla="*/ 0 w 12192000"/>
              <a:gd name="connsiteY0" fmla="*/ 0 h 6018245"/>
              <a:gd name="connsiteX1" fmla="*/ 12192000 w 12192000"/>
              <a:gd name="connsiteY1" fmla="*/ 0 h 6018245"/>
              <a:gd name="connsiteX2" fmla="*/ 12192000 w 12192000"/>
              <a:gd name="connsiteY2" fmla="*/ 6018245 h 6018245"/>
              <a:gd name="connsiteX3" fmla="*/ 0 w 12192000"/>
              <a:gd name="connsiteY3" fmla="*/ 6018245 h 6018245"/>
              <a:gd name="connsiteX4" fmla="*/ 0 w 12192000"/>
              <a:gd name="connsiteY4" fmla="*/ 0 h 6018245"/>
              <a:gd name="connsiteX0" fmla="*/ 0 w 12192000"/>
              <a:gd name="connsiteY0" fmla="*/ 0 h 6437694"/>
              <a:gd name="connsiteX1" fmla="*/ 12192000 w 12192000"/>
              <a:gd name="connsiteY1" fmla="*/ 419449 h 6437694"/>
              <a:gd name="connsiteX2" fmla="*/ 12192000 w 12192000"/>
              <a:gd name="connsiteY2" fmla="*/ 6437694 h 6437694"/>
              <a:gd name="connsiteX3" fmla="*/ 0 w 12192000"/>
              <a:gd name="connsiteY3" fmla="*/ 6437694 h 6437694"/>
              <a:gd name="connsiteX4" fmla="*/ 0 w 12192000"/>
              <a:gd name="connsiteY4" fmla="*/ 0 h 6437694"/>
              <a:gd name="connsiteX0" fmla="*/ 8389 w 12192000"/>
              <a:gd name="connsiteY0" fmla="*/ 0 h 6144079"/>
              <a:gd name="connsiteX1" fmla="*/ 12192000 w 12192000"/>
              <a:gd name="connsiteY1" fmla="*/ 125834 h 6144079"/>
              <a:gd name="connsiteX2" fmla="*/ 12192000 w 12192000"/>
              <a:gd name="connsiteY2" fmla="*/ 6144079 h 6144079"/>
              <a:gd name="connsiteX3" fmla="*/ 0 w 12192000"/>
              <a:gd name="connsiteY3" fmla="*/ 6144079 h 6144079"/>
              <a:gd name="connsiteX4" fmla="*/ 8389 w 12192000"/>
              <a:gd name="connsiteY4" fmla="*/ 0 h 6144079"/>
              <a:gd name="connsiteX0" fmla="*/ 8389 w 12192000"/>
              <a:gd name="connsiteY0" fmla="*/ 0 h 6144079"/>
              <a:gd name="connsiteX1" fmla="*/ 12192000 w 12192000"/>
              <a:gd name="connsiteY1" fmla="*/ 125834 h 6144079"/>
              <a:gd name="connsiteX2" fmla="*/ 12192000 w 12192000"/>
              <a:gd name="connsiteY2" fmla="*/ 6144079 h 6144079"/>
              <a:gd name="connsiteX3" fmla="*/ 0 w 12192000"/>
              <a:gd name="connsiteY3" fmla="*/ 6144079 h 6144079"/>
              <a:gd name="connsiteX4" fmla="*/ 8389 w 12192000"/>
              <a:gd name="connsiteY4" fmla="*/ 0 h 6144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144079">
                <a:moveTo>
                  <a:pt x="8389" y="0"/>
                </a:moveTo>
                <a:cubicBezTo>
                  <a:pt x="4094760" y="578840"/>
                  <a:pt x="8130796" y="83889"/>
                  <a:pt x="12192000" y="125834"/>
                </a:cubicBezTo>
                <a:lnTo>
                  <a:pt x="12192000" y="6144079"/>
                </a:lnTo>
                <a:lnTo>
                  <a:pt x="0" y="6144079"/>
                </a:lnTo>
                <a:cubicBezTo>
                  <a:pt x="2796" y="4096053"/>
                  <a:pt x="5593" y="2048026"/>
                  <a:pt x="83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3463819-D30F-5C08-0AAD-BB58601D0BA7}"/>
              </a:ext>
            </a:extLst>
          </p:cNvPr>
          <p:cNvSpPr/>
          <p:nvPr/>
        </p:nvSpPr>
        <p:spPr>
          <a:xfrm>
            <a:off x="0" y="3385458"/>
            <a:ext cx="6797675" cy="3314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Obsah obrázku text, Grafika, Písmo, plakát&#10;&#10;Popis byl vytvořen automaticky">
            <a:extLst>
              <a:ext uri="{FF2B5EF4-FFF2-40B4-BE49-F238E27FC236}">
                <a16:creationId xmlns:a16="http://schemas.microsoft.com/office/drawing/2014/main" id="{982185EE-B5CB-EA67-4314-EEA4752C2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94" y="9335102"/>
            <a:ext cx="861002" cy="510625"/>
          </a:xfrm>
          <a:prstGeom prst="rect">
            <a:avLst/>
          </a:prstGeom>
        </p:spPr>
      </p:pic>
      <p:sp>
        <p:nvSpPr>
          <p:cNvPr id="10" name="Zástupný symbol pro záhlaví 9">
            <a:extLst>
              <a:ext uri="{FF2B5EF4-FFF2-40B4-BE49-F238E27FC236}">
                <a16:creationId xmlns:a16="http://schemas.microsoft.com/office/drawing/2014/main" id="{5B9C84D2-A7B9-8D82-1229-AE242358AE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dirty="0">
                <a:solidFill>
                  <a:schemeClr val="bg1"/>
                </a:solidFill>
              </a:rPr>
              <a:t>Prezentace na ukázku	</a:t>
            </a:r>
          </a:p>
        </p:txBody>
      </p:sp>
    </p:spTree>
    <p:extLst>
      <p:ext uri="{BB962C8B-B14F-4D97-AF65-F5344CB8AC3E}">
        <p14:creationId xmlns:p14="http://schemas.microsoft.com/office/powerpoint/2010/main" val="1662322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1950" y="2083622"/>
            <a:ext cx="11477625" cy="1468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 b="0" cap="none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0287" y="4610525"/>
            <a:ext cx="6226939" cy="860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7047856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260" y="200725"/>
            <a:ext cx="11931042" cy="581025"/>
          </a:xfrm>
          <a:prstGeom prst="rect">
            <a:avLst/>
          </a:prstGeom>
        </p:spPr>
        <p:txBody>
          <a:bodyPr lIns="0" tIns="0" rIns="0" bIns="0" anchor="t" anchorCtr="1"/>
          <a:lstStyle>
            <a:lvl1pPr>
              <a:defRPr sz="3600" b="1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1"/>
          </p:nvPr>
        </p:nvSpPr>
        <p:spPr>
          <a:xfrm>
            <a:off x="125260" y="1247775"/>
            <a:ext cx="11931042" cy="5610229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0400898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C3FC2-1F35-03CC-6F8C-F9D1DDBBA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2" y="189243"/>
            <a:ext cx="11863845" cy="544882"/>
          </a:xfrm>
          <a:prstGeom prst="rect">
            <a:avLst/>
          </a:prstGeom>
        </p:spPr>
        <p:txBody>
          <a:bodyPr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4">
            <a:extLst>
              <a:ext uri="{FF2B5EF4-FFF2-40B4-BE49-F238E27FC236}">
                <a16:creationId xmlns:a16="http://schemas.microsoft.com/office/drawing/2014/main" id="{00233993-17A6-38BF-6A30-72EF6908DE2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2" y="1247775"/>
            <a:ext cx="5800723" cy="5610229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AEBC798B-884B-168A-1311-DCCF5E7C19D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55578" y="1247775"/>
            <a:ext cx="5800723" cy="5610229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62450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105" y="1322614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rgbClr val="18276C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6CD7967-C0BE-4B51-AEFA-EDA7EFE70C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1821" y="1322614"/>
            <a:ext cx="6164263" cy="5351785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>
                <a:solidFill>
                  <a:srgbClr val="18276C"/>
                </a:solidFill>
              </a:defRPr>
            </a:lvl1pPr>
            <a:lvl2pPr>
              <a:buClr>
                <a:srgbClr val="18276C"/>
              </a:buClr>
              <a:defRPr>
                <a:solidFill>
                  <a:srgbClr val="18276C"/>
                </a:solidFill>
              </a:defRPr>
            </a:lvl2pPr>
            <a:lvl3pPr>
              <a:buClr>
                <a:srgbClr val="18276C"/>
              </a:buClr>
              <a:defRPr>
                <a:solidFill>
                  <a:srgbClr val="18276C"/>
                </a:solidFill>
              </a:defRPr>
            </a:lvl3pPr>
            <a:lvl4pPr>
              <a:buClr>
                <a:srgbClr val="18276C"/>
              </a:buClr>
              <a:defRPr>
                <a:solidFill>
                  <a:srgbClr val="18276C"/>
                </a:solidFill>
              </a:defRPr>
            </a:lvl4pPr>
            <a:lvl5pPr>
              <a:buClr>
                <a:srgbClr val="18276C"/>
              </a:buClr>
              <a:defRPr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CD75DA7A-3C55-4D99-AF7F-92FE9EAA8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2" y="189243"/>
            <a:ext cx="11863845" cy="544882"/>
          </a:xfrm>
          <a:prstGeom prst="rect">
            <a:avLst/>
          </a:prstGeom>
        </p:spPr>
        <p:txBody>
          <a:bodyPr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806783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595" y="1226870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rgbClr val="18276C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8" y="4884591"/>
            <a:ext cx="10131427" cy="93569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rgbClr val="18276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A400AF8E-CDDC-44CD-B5E1-0D29269B9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2" y="189243"/>
            <a:ext cx="11863845" cy="544882"/>
          </a:xfrm>
          <a:prstGeom prst="rect">
            <a:avLst/>
          </a:prstGeom>
        </p:spPr>
        <p:txBody>
          <a:bodyPr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811716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479" y="153100"/>
            <a:ext cx="11931042" cy="600075"/>
          </a:xfrm>
          <a:prstGeom prst="rect">
            <a:avLst/>
          </a:prstGeom>
        </p:spPr>
        <p:txBody>
          <a:bodyPr tIns="0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F61A6AC-C662-D883-549F-1EB09349AB5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25260" y="1247776"/>
            <a:ext cx="11931042" cy="1800224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D982EC0B-A945-C6F4-9CF6-2C320FD3F9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260" y="3429000"/>
            <a:ext cx="5762105" cy="3429004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144EF1C9-48A0-0C89-10A1-ED5D5E6EB04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94196" y="3429000"/>
            <a:ext cx="5762106" cy="3429004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3570459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čty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D1497C3D-4B8C-47D4-9D31-24DFB602E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23" y="154023"/>
            <a:ext cx="11931042" cy="580103"/>
          </a:xfrm>
          <a:prstGeom prst="rect">
            <a:avLst/>
          </a:prstGeom>
        </p:spPr>
        <p:txBody>
          <a:bodyPr anchor="ctr" anchorCtr="1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951D409E-6D67-C926-AB6E-47DD2EC41C8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260" y="1247776"/>
            <a:ext cx="5808815" cy="3133726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61290F1F-1E6F-60F7-3199-4848BE8F058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57926" y="1247776"/>
            <a:ext cx="5798375" cy="3133726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C70C3F1E-59AB-83C3-8745-701F62F0199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25260" y="4819650"/>
            <a:ext cx="11931042" cy="2038354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7856368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9628CB5-548B-84D1-B0FA-2AFCC34360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6855" y="2047875"/>
            <a:ext cx="6538290" cy="15235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 b="1" cap="none">
                <a:solidFill>
                  <a:srgbClr val="18276C"/>
                </a:solidFill>
                <a:latin typeface="+mn-lt"/>
              </a:defRPr>
            </a:lvl1pPr>
          </a:lstStyle>
          <a:p>
            <a:r>
              <a:rPr lang="cs-CZ" dirty="0"/>
              <a:t>Děkuji za pozornost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77E83E4-2D1B-177F-DF2B-584C02653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4625" y="4677200"/>
            <a:ext cx="3606801" cy="860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18276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93647191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6850" y="2083622"/>
            <a:ext cx="10410825" cy="1468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 b="0" cap="none">
                <a:solidFill>
                  <a:srgbClr val="18276C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0287" y="4610525"/>
            <a:ext cx="6226939" cy="860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rgbClr val="18276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16982381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6374" y="200725"/>
            <a:ext cx="10579928" cy="581025"/>
          </a:xfrm>
          <a:prstGeom prst="rect">
            <a:avLst/>
          </a:prstGeom>
        </p:spPr>
        <p:txBody>
          <a:bodyPr lIns="0" tIns="0" rIns="0" bIns="0" anchor="t" anchorCtr="1"/>
          <a:lstStyle>
            <a:lvl1pPr>
              <a:defRPr sz="3600" b="1">
                <a:solidFill>
                  <a:srgbClr val="18276C"/>
                </a:solidFill>
                <a:effectLst/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1"/>
          </p:nvPr>
        </p:nvSpPr>
        <p:spPr>
          <a:xfrm>
            <a:off x="1476374" y="1247775"/>
            <a:ext cx="10579927" cy="5610229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83871927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C3FC2-1F35-03CC-6F8C-F9D1DDBBA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225" y="189243"/>
            <a:ext cx="10597022" cy="544882"/>
          </a:xfrm>
          <a:prstGeom prst="rect">
            <a:avLst/>
          </a:prstGeom>
        </p:spPr>
        <p:txBody>
          <a:bodyPr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rgbClr val="18276C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4">
            <a:extLst>
              <a:ext uri="{FF2B5EF4-FFF2-40B4-BE49-F238E27FC236}">
                <a16:creationId xmlns:a16="http://schemas.microsoft.com/office/drawing/2014/main" id="{40C548EF-8F12-CC15-B168-4833E6B57E5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76375" y="1247775"/>
            <a:ext cx="4991100" cy="5610229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8C8F4FD-849B-4DE5-7567-2DAF1840905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38949" y="1247775"/>
            <a:ext cx="5217351" cy="5610229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chemeClr val="bg1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chemeClr val="bg1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chemeClr val="bg1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4644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260" y="200725"/>
            <a:ext cx="11931042" cy="581025"/>
          </a:xfrm>
          <a:prstGeom prst="rect">
            <a:avLst/>
          </a:prstGeom>
        </p:spPr>
        <p:txBody>
          <a:bodyPr lIns="0" tIns="0" rIns="0" bIns="0" anchor="t" anchorCtr="1"/>
          <a:lstStyle>
            <a:lvl1pPr>
              <a:defRPr sz="3600" b="1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1"/>
          </p:nvPr>
        </p:nvSpPr>
        <p:spPr>
          <a:xfrm>
            <a:off x="125260" y="1247775"/>
            <a:ext cx="11931042" cy="5610229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102976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9225" y="153100"/>
            <a:ext cx="10642296" cy="600075"/>
          </a:xfrm>
          <a:prstGeom prst="rect">
            <a:avLst/>
          </a:prstGeom>
        </p:spPr>
        <p:txBody>
          <a:bodyPr tIns="0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rgbClr val="18276C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B2EBC6C-F2D4-F321-94DD-0BA37608517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414004" y="1247775"/>
            <a:ext cx="10642297" cy="1819275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0EFB50BA-4931-9780-BB51-2E9507AD30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14005" y="3561650"/>
            <a:ext cx="5034420" cy="329635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chemeClr val="bg1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chemeClr val="bg1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chemeClr val="bg1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FCB76F74-4E34-A591-5A27-E66D1BCFBF6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810375" y="3561650"/>
            <a:ext cx="5245926" cy="3296354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938260387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11"/>
          </p:nvPr>
        </p:nvSpPr>
        <p:spPr>
          <a:xfrm>
            <a:off x="1476374" y="1247775"/>
            <a:ext cx="5716362" cy="5610229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8D2265F-1DB8-4260-98E5-82AE444CFCCA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7914780" y="1247775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rgbClr val="18276C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ABCDBBE6-5C64-464A-B5D3-27E5FB3CD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4" y="200725"/>
            <a:ext cx="10579928" cy="581025"/>
          </a:xfrm>
          <a:prstGeom prst="rect">
            <a:avLst/>
          </a:prstGeom>
        </p:spPr>
        <p:txBody>
          <a:bodyPr lIns="0" tIns="0" rIns="0" bIns="0" anchor="t" anchorCtr="1"/>
          <a:lstStyle>
            <a:lvl1pPr>
              <a:defRPr sz="3600" b="1">
                <a:solidFill>
                  <a:srgbClr val="18276C"/>
                </a:solidFill>
                <a:effectLst/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45980623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6085" y="1143590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rgbClr val="18276C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0286" y="4604657"/>
            <a:ext cx="10131427" cy="11097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rgbClr val="18276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6C68EA4-0042-4AC1-99CE-92A08E6B9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4" y="200725"/>
            <a:ext cx="10579928" cy="581025"/>
          </a:xfrm>
          <a:prstGeom prst="rect">
            <a:avLst/>
          </a:prstGeom>
        </p:spPr>
        <p:txBody>
          <a:bodyPr lIns="0" tIns="0" rIns="0" bIns="0" anchor="t" anchorCtr="1"/>
          <a:lstStyle>
            <a:lvl1pPr>
              <a:defRPr sz="3600" b="1">
                <a:solidFill>
                  <a:srgbClr val="18276C"/>
                </a:solidFill>
                <a:effectLst/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498421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čty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D1497C3D-4B8C-47D4-9D31-24DFB602E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99" y="154023"/>
            <a:ext cx="10628465" cy="580103"/>
          </a:xfrm>
          <a:prstGeom prst="rect">
            <a:avLst/>
          </a:prstGeom>
        </p:spPr>
        <p:txBody>
          <a:bodyPr anchor="ctr" anchorCtr="1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rgbClr val="18276C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52444B28-266C-1776-DB00-B242549D429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76373" y="1247775"/>
            <a:ext cx="4972051" cy="3133727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0688A884-15B7-170F-BB29-0415F24A19C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000875" y="1247775"/>
            <a:ext cx="5055426" cy="3133727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F49E6447-F331-3ADB-5604-FA5FB7F3AA6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472067" y="4628798"/>
            <a:ext cx="10579927" cy="1962853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487642098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9628CB5-548B-84D1-B0FA-2AFCC34360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6855" y="2047875"/>
            <a:ext cx="6538290" cy="15235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 b="1" cap="none">
                <a:solidFill>
                  <a:srgbClr val="18276C"/>
                </a:solidFill>
                <a:latin typeface="+mn-lt"/>
              </a:defRPr>
            </a:lvl1pPr>
          </a:lstStyle>
          <a:p>
            <a:r>
              <a:rPr lang="cs-CZ" dirty="0"/>
              <a:t>Děkuji za pozornost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77E83E4-2D1B-177F-DF2B-584C02653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4625" y="4677200"/>
            <a:ext cx="3606801" cy="860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18276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76761993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C3FC2-1F35-03CC-6F8C-F9D1DDBBA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2" y="189243"/>
            <a:ext cx="11863845" cy="544882"/>
          </a:xfrm>
          <a:prstGeom prst="rect">
            <a:avLst/>
          </a:prstGeom>
        </p:spPr>
        <p:txBody>
          <a:bodyPr anchor="ctr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sah 4">
            <a:extLst>
              <a:ext uri="{FF2B5EF4-FFF2-40B4-BE49-F238E27FC236}">
                <a16:creationId xmlns:a16="http://schemas.microsoft.com/office/drawing/2014/main" id="{DD28A3A6-9DBB-9EA0-6C5D-51CAC9C165D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2" y="1247771"/>
            <a:ext cx="5781673" cy="5610233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symbol pro obsah 4">
            <a:extLst>
              <a:ext uri="{FF2B5EF4-FFF2-40B4-BE49-F238E27FC236}">
                <a16:creationId xmlns:a16="http://schemas.microsoft.com/office/drawing/2014/main" id="{2D7C16B3-867C-9484-A891-0DA18B2C62B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74628" y="1247775"/>
            <a:ext cx="5781673" cy="5610229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352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479" y="153100"/>
            <a:ext cx="11931042" cy="600075"/>
          </a:xfrm>
          <a:prstGeom prst="rect">
            <a:avLst/>
          </a:prstGeom>
        </p:spPr>
        <p:txBody>
          <a:bodyPr tIns="0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Zástupný symbol pro obsah 4">
            <a:extLst>
              <a:ext uri="{FF2B5EF4-FFF2-40B4-BE49-F238E27FC236}">
                <a16:creationId xmlns:a16="http://schemas.microsoft.com/office/drawing/2014/main" id="{2B6D7C10-4014-A66A-2FEE-9C36B66752C2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41437" y="1181101"/>
            <a:ext cx="11931042" cy="2019299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Zástupný symbol pro obsah 4">
            <a:extLst>
              <a:ext uri="{FF2B5EF4-FFF2-40B4-BE49-F238E27FC236}">
                <a16:creationId xmlns:a16="http://schemas.microsoft.com/office/drawing/2014/main" id="{4AF5375B-0C31-875A-F10E-67644C58BD5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260" y="3628326"/>
            <a:ext cx="5799290" cy="3229678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4" name="Zástupný symbol pro obsah 4">
            <a:extLst>
              <a:ext uri="{FF2B5EF4-FFF2-40B4-BE49-F238E27FC236}">
                <a16:creationId xmlns:a16="http://schemas.microsoft.com/office/drawing/2014/main" id="{7147A7FA-B4D2-AEC5-257A-BCF8D4B0943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267452" y="3657601"/>
            <a:ext cx="5788850" cy="3200403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805795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479" y="153100"/>
            <a:ext cx="11931042" cy="600075"/>
          </a:xfrm>
          <a:prstGeom prst="rect">
            <a:avLst/>
          </a:prstGeom>
        </p:spPr>
        <p:txBody>
          <a:bodyPr tIns="0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text 4">
            <a:extLst>
              <a:ext uri="{FF2B5EF4-FFF2-40B4-BE49-F238E27FC236}">
                <a16:creationId xmlns:a16="http://schemas.microsoft.com/office/drawing/2014/main" id="{50861662-74A7-4CA1-B77B-C75698A14E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1675" y="914400"/>
            <a:ext cx="6164263" cy="5360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CE29259-9D3A-4904-B401-2E80A768C8CA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98449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na šířk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479" y="153100"/>
            <a:ext cx="11931042" cy="600075"/>
          </a:xfrm>
          <a:prstGeom prst="rect">
            <a:avLst/>
          </a:prstGeom>
        </p:spPr>
        <p:txBody>
          <a:bodyPr tIns="0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65F2566-E0C7-4B40-8BAB-0A589E87B645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1371598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006CD32-6585-4AC0-9717-8A5F6ACF1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799" y="4498521"/>
            <a:ext cx="10131427" cy="10744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73207170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čty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D1497C3D-4B8C-47D4-9D31-24DFB602E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23" y="154023"/>
            <a:ext cx="11931042" cy="580103"/>
          </a:xfrm>
          <a:prstGeom prst="rect">
            <a:avLst/>
          </a:prstGeom>
        </p:spPr>
        <p:txBody>
          <a:bodyPr anchor="ctr" anchorCtr="1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Zástupný symbol pro obsah 4">
            <a:extLst>
              <a:ext uri="{FF2B5EF4-FFF2-40B4-BE49-F238E27FC236}">
                <a16:creationId xmlns:a16="http://schemas.microsoft.com/office/drawing/2014/main" id="{0622108F-4703-EF47-8820-78268F1BE6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260" y="1247775"/>
            <a:ext cx="5780240" cy="3133727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Zástupný symbol pro obsah 4">
            <a:extLst>
              <a:ext uri="{FF2B5EF4-FFF2-40B4-BE49-F238E27FC236}">
                <a16:creationId xmlns:a16="http://schemas.microsoft.com/office/drawing/2014/main" id="{1AF6FF67-D0D3-2915-B4A2-3ABFD4C4DDA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86502" y="1247775"/>
            <a:ext cx="5769800" cy="3133727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4" name="Zástupný symbol pro obsah 4">
            <a:extLst>
              <a:ext uri="{FF2B5EF4-FFF2-40B4-BE49-F238E27FC236}">
                <a16:creationId xmlns:a16="http://schemas.microsoft.com/office/drawing/2014/main" id="{99237C01-D68E-B43C-3DE8-2C04BC02974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125260" y="4628798"/>
            <a:ext cx="11931042" cy="1962853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416603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9628CB5-548B-84D1-B0FA-2AFCC34360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6855" y="2047875"/>
            <a:ext cx="6538290" cy="15235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 b="1" cap="none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/>
              <a:t>Děkuji za pozornost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77E83E4-2D1B-177F-DF2B-584C02653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4625" y="4677200"/>
            <a:ext cx="3606801" cy="860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55450682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083622"/>
            <a:ext cx="11525250" cy="1468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 b="0" cap="none">
                <a:solidFill>
                  <a:srgbClr val="18276C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0287" y="4610525"/>
            <a:ext cx="6226939" cy="860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rgbClr val="18276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5891248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, Grafika, Písmo, plakát&#10;&#10;Popis byl vytvořen automaticky">
            <a:extLst>
              <a:ext uri="{FF2B5EF4-FFF2-40B4-BE49-F238E27FC236}">
                <a16:creationId xmlns:a16="http://schemas.microsoft.com/office/drawing/2014/main" id="{98467455-AE33-4834-9228-CBDF6B5C01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990" y="5550621"/>
            <a:ext cx="1945451" cy="1059042"/>
          </a:xfrm>
          <a:prstGeom prst="rect">
            <a:avLst/>
          </a:prstGeom>
        </p:spPr>
      </p:pic>
      <p:pic>
        <p:nvPicPr>
          <p:cNvPr id="8" name="Picture 5" descr="Celestia-R1---OverlayContentHD.png">
            <a:extLst>
              <a:ext uri="{FF2B5EF4-FFF2-40B4-BE49-F238E27FC236}">
                <a16:creationId xmlns:a16="http://schemas.microsoft.com/office/drawing/2014/main" id="{827F76FE-A538-4649-AA0C-57F648D93F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034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50" r:id="rId5"/>
    <p:sldLayoutId id="2147483751" r:id="rId6"/>
    <p:sldLayoutId id="2147483726" r:id="rId7"/>
    <p:sldLayoutId id="2147483727" r:id="rId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, Grafika, Písmo, plakát&#10;&#10;Popis byl vytvořen automaticky">
            <a:extLst>
              <a:ext uri="{FF2B5EF4-FFF2-40B4-BE49-F238E27FC236}">
                <a16:creationId xmlns:a16="http://schemas.microsoft.com/office/drawing/2014/main" id="{98467455-AE33-4834-9228-CBDF6B5C01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990" y="5550621"/>
            <a:ext cx="1945451" cy="1059042"/>
          </a:xfrm>
          <a:prstGeom prst="rect">
            <a:avLst/>
          </a:prstGeom>
        </p:spPr>
      </p:pic>
      <p:pic>
        <p:nvPicPr>
          <p:cNvPr id="8" name="Picture 5" descr="Celestia-R1---OverlayContentHD.png">
            <a:extLst>
              <a:ext uri="{FF2B5EF4-FFF2-40B4-BE49-F238E27FC236}">
                <a16:creationId xmlns:a16="http://schemas.microsoft.com/office/drawing/2014/main" id="{827F76FE-A538-4649-AA0C-57F648D93F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411E3CBD-A14F-F955-57F3-F9847B1023F8}"/>
              </a:ext>
            </a:extLst>
          </p:cNvPr>
          <p:cNvSpPr/>
          <p:nvPr userDrawn="1"/>
        </p:nvSpPr>
        <p:spPr>
          <a:xfrm>
            <a:off x="0" y="831149"/>
            <a:ext cx="12192000" cy="6144079"/>
          </a:xfrm>
          <a:custGeom>
            <a:avLst/>
            <a:gdLst>
              <a:gd name="connsiteX0" fmla="*/ 0 w 12192000"/>
              <a:gd name="connsiteY0" fmla="*/ 0 h 6018245"/>
              <a:gd name="connsiteX1" fmla="*/ 12192000 w 12192000"/>
              <a:gd name="connsiteY1" fmla="*/ 0 h 6018245"/>
              <a:gd name="connsiteX2" fmla="*/ 12192000 w 12192000"/>
              <a:gd name="connsiteY2" fmla="*/ 6018245 h 6018245"/>
              <a:gd name="connsiteX3" fmla="*/ 0 w 12192000"/>
              <a:gd name="connsiteY3" fmla="*/ 6018245 h 6018245"/>
              <a:gd name="connsiteX4" fmla="*/ 0 w 12192000"/>
              <a:gd name="connsiteY4" fmla="*/ 0 h 6018245"/>
              <a:gd name="connsiteX0" fmla="*/ 0 w 12192000"/>
              <a:gd name="connsiteY0" fmla="*/ 0 h 6437694"/>
              <a:gd name="connsiteX1" fmla="*/ 12192000 w 12192000"/>
              <a:gd name="connsiteY1" fmla="*/ 419449 h 6437694"/>
              <a:gd name="connsiteX2" fmla="*/ 12192000 w 12192000"/>
              <a:gd name="connsiteY2" fmla="*/ 6437694 h 6437694"/>
              <a:gd name="connsiteX3" fmla="*/ 0 w 12192000"/>
              <a:gd name="connsiteY3" fmla="*/ 6437694 h 6437694"/>
              <a:gd name="connsiteX4" fmla="*/ 0 w 12192000"/>
              <a:gd name="connsiteY4" fmla="*/ 0 h 6437694"/>
              <a:gd name="connsiteX0" fmla="*/ 8389 w 12192000"/>
              <a:gd name="connsiteY0" fmla="*/ 0 h 6144079"/>
              <a:gd name="connsiteX1" fmla="*/ 12192000 w 12192000"/>
              <a:gd name="connsiteY1" fmla="*/ 125834 h 6144079"/>
              <a:gd name="connsiteX2" fmla="*/ 12192000 w 12192000"/>
              <a:gd name="connsiteY2" fmla="*/ 6144079 h 6144079"/>
              <a:gd name="connsiteX3" fmla="*/ 0 w 12192000"/>
              <a:gd name="connsiteY3" fmla="*/ 6144079 h 6144079"/>
              <a:gd name="connsiteX4" fmla="*/ 8389 w 12192000"/>
              <a:gd name="connsiteY4" fmla="*/ 0 h 6144079"/>
              <a:gd name="connsiteX0" fmla="*/ 8389 w 12192000"/>
              <a:gd name="connsiteY0" fmla="*/ 0 h 6144079"/>
              <a:gd name="connsiteX1" fmla="*/ 12192000 w 12192000"/>
              <a:gd name="connsiteY1" fmla="*/ 125834 h 6144079"/>
              <a:gd name="connsiteX2" fmla="*/ 12192000 w 12192000"/>
              <a:gd name="connsiteY2" fmla="*/ 6144079 h 6144079"/>
              <a:gd name="connsiteX3" fmla="*/ 0 w 12192000"/>
              <a:gd name="connsiteY3" fmla="*/ 6144079 h 6144079"/>
              <a:gd name="connsiteX4" fmla="*/ 8389 w 12192000"/>
              <a:gd name="connsiteY4" fmla="*/ 0 h 6144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144079">
                <a:moveTo>
                  <a:pt x="8389" y="0"/>
                </a:moveTo>
                <a:cubicBezTo>
                  <a:pt x="4094760" y="578840"/>
                  <a:pt x="8130796" y="83889"/>
                  <a:pt x="12192000" y="125834"/>
                </a:cubicBezTo>
                <a:lnTo>
                  <a:pt x="12192000" y="6144079"/>
                </a:lnTo>
                <a:lnTo>
                  <a:pt x="0" y="6144079"/>
                </a:lnTo>
                <a:cubicBezTo>
                  <a:pt x="2796" y="4096053"/>
                  <a:pt x="5593" y="2048026"/>
                  <a:pt x="838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Grafika, Písmo, plakát, grafický design&#10;&#10;Popis byl vytvořen automaticky">
            <a:extLst>
              <a:ext uri="{FF2B5EF4-FFF2-40B4-BE49-F238E27FC236}">
                <a16:creationId xmlns:a16="http://schemas.microsoft.com/office/drawing/2014/main" id="{D129F50B-CCE8-EA20-F4AD-71AC32610D6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763" y="5627253"/>
            <a:ext cx="1804678" cy="98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03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44" r:id="rId4"/>
    <p:sldLayoutId id="2147483745" r:id="rId5"/>
    <p:sldLayoutId id="2147483739" r:id="rId6"/>
    <p:sldLayoutId id="2147483740" r:id="rId7"/>
    <p:sldLayoutId id="2147483741" r:id="rId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2">
            <a:extLst>
              <a:ext uri="{FF2B5EF4-FFF2-40B4-BE49-F238E27FC236}">
                <a16:creationId xmlns:a16="http://schemas.microsoft.com/office/drawing/2014/main" id="{2479C93A-6F3B-89FA-550C-09082917B6AF}"/>
              </a:ext>
            </a:extLst>
          </p:cNvPr>
          <p:cNvSpPr/>
          <p:nvPr userDrawn="1"/>
        </p:nvSpPr>
        <p:spPr>
          <a:xfrm>
            <a:off x="1023457" y="0"/>
            <a:ext cx="11168543" cy="6858000"/>
          </a:xfrm>
          <a:custGeom>
            <a:avLst/>
            <a:gdLst>
              <a:gd name="connsiteX0" fmla="*/ 0 w 11109649"/>
              <a:gd name="connsiteY0" fmla="*/ 0 h 6858000"/>
              <a:gd name="connsiteX1" fmla="*/ 11109649 w 11109649"/>
              <a:gd name="connsiteY1" fmla="*/ 0 h 6858000"/>
              <a:gd name="connsiteX2" fmla="*/ 11109649 w 11109649"/>
              <a:gd name="connsiteY2" fmla="*/ 6858000 h 6858000"/>
              <a:gd name="connsiteX3" fmla="*/ 0 w 11109649"/>
              <a:gd name="connsiteY3" fmla="*/ 6858000 h 6858000"/>
              <a:gd name="connsiteX4" fmla="*/ 0 w 11109649"/>
              <a:gd name="connsiteY4" fmla="*/ 0 h 6858000"/>
              <a:gd name="connsiteX0" fmla="*/ 0 w 11478765"/>
              <a:gd name="connsiteY0" fmla="*/ 8389 h 6858000"/>
              <a:gd name="connsiteX1" fmla="*/ 11478765 w 11478765"/>
              <a:gd name="connsiteY1" fmla="*/ 0 h 6858000"/>
              <a:gd name="connsiteX2" fmla="*/ 11478765 w 11478765"/>
              <a:gd name="connsiteY2" fmla="*/ 6858000 h 6858000"/>
              <a:gd name="connsiteX3" fmla="*/ 369116 w 11478765"/>
              <a:gd name="connsiteY3" fmla="*/ 6858000 h 6858000"/>
              <a:gd name="connsiteX4" fmla="*/ 0 w 11478765"/>
              <a:gd name="connsiteY4" fmla="*/ 8389 h 6858000"/>
              <a:gd name="connsiteX0" fmla="*/ 0 w 11478765"/>
              <a:gd name="connsiteY0" fmla="*/ 8389 h 6858000"/>
              <a:gd name="connsiteX1" fmla="*/ 11478765 w 11478765"/>
              <a:gd name="connsiteY1" fmla="*/ 0 h 6858000"/>
              <a:gd name="connsiteX2" fmla="*/ 11478765 w 11478765"/>
              <a:gd name="connsiteY2" fmla="*/ 6858000 h 6858000"/>
              <a:gd name="connsiteX3" fmla="*/ 369116 w 11478765"/>
              <a:gd name="connsiteY3" fmla="*/ 6858000 h 6858000"/>
              <a:gd name="connsiteX4" fmla="*/ 0 w 11478765"/>
              <a:gd name="connsiteY4" fmla="*/ 8389 h 6858000"/>
              <a:gd name="connsiteX0" fmla="*/ 77171 w 11555936"/>
              <a:gd name="connsiteY0" fmla="*/ 8389 h 6858000"/>
              <a:gd name="connsiteX1" fmla="*/ 11555936 w 11555936"/>
              <a:gd name="connsiteY1" fmla="*/ 0 h 6858000"/>
              <a:gd name="connsiteX2" fmla="*/ 11555936 w 11555936"/>
              <a:gd name="connsiteY2" fmla="*/ 6858000 h 6858000"/>
              <a:gd name="connsiteX3" fmla="*/ 15418 w 11555936"/>
              <a:gd name="connsiteY3" fmla="*/ 6858000 h 6858000"/>
              <a:gd name="connsiteX4" fmla="*/ 77171 w 11555936"/>
              <a:gd name="connsiteY4" fmla="*/ 83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5936" h="6858000">
                <a:moveTo>
                  <a:pt x="77171" y="8389"/>
                </a:moveTo>
                <a:lnTo>
                  <a:pt x="11555936" y="0"/>
                </a:lnTo>
                <a:lnTo>
                  <a:pt x="11555936" y="6858000"/>
                </a:lnTo>
                <a:lnTo>
                  <a:pt x="15418" y="6858000"/>
                </a:lnTo>
                <a:cubicBezTo>
                  <a:pt x="-107621" y="4574796"/>
                  <a:pt x="560937" y="2375482"/>
                  <a:pt x="77171" y="838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Picture 5" descr="Celestia-R1---OverlayContentHD.png">
            <a:extLst>
              <a:ext uri="{FF2B5EF4-FFF2-40B4-BE49-F238E27FC236}">
                <a16:creationId xmlns:a16="http://schemas.microsoft.com/office/drawing/2014/main" id="{827F76FE-A538-4649-AA0C-57F648D93F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46267" cy="5819775"/>
          </a:xfrm>
          <a:prstGeom prst="rect">
            <a:avLst/>
          </a:prstGeom>
        </p:spPr>
      </p:pic>
      <p:pic>
        <p:nvPicPr>
          <p:cNvPr id="5" name="Obrázek 4" descr="Obsah obrázku Grafika, Písmo, plakát, grafický design&#10;&#10;Popis byl vytvořen automaticky">
            <a:extLst>
              <a:ext uri="{FF2B5EF4-FFF2-40B4-BE49-F238E27FC236}">
                <a16:creationId xmlns:a16="http://schemas.microsoft.com/office/drawing/2014/main" id="{C47287F5-ECED-F1AA-D499-5C908D5FEBC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763" y="5627253"/>
            <a:ext cx="1804678" cy="98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29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49" r:id="rId5"/>
    <p:sldLayoutId id="2147483747" r:id="rId6"/>
    <p:sldLayoutId id="2147483733" r:id="rId7"/>
    <p:sldLayoutId id="2147483734" r:id="rId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CS/TXT/?uri=CELEX:32024R283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tu.gov.cz/pruvodce-ctu-dsa" TargetMode="External"/><Relationship Id="rId2" Type="http://schemas.openxmlformats.org/officeDocument/2006/relationships/hyperlink" Target="https://ctu.gov.cz/digitalni-sluzby-rozcestni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snímek obrazovky, Barevnost&#10;&#10;Popis byl vytvořen automaticky">
            <a:extLst>
              <a:ext uri="{FF2B5EF4-FFF2-40B4-BE49-F238E27FC236}">
                <a16:creationId xmlns:a16="http://schemas.microsoft.com/office/drawing/2014/main" id="{DB56D7AB-EC34-4BE1-12EB-9168958BF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1265">
            <a:off x="412126" y="299181"/>
            <a:ext cx="3901165" cy="586606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27300AD-219D-263B-3B77-0E7A37670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6500" y="1323699"/>
            <a:ext cx="6786693" cy="3377144"/>
          </a:xfr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>
            <a:noAutofit/>
          </a:bodyPr>
          <a:lstStyle/>
          <a:p>
            <a:r>
              <a:rPr lang="cs-CZ" sz="4800" dirty="0">
                <a:solidFill>
                  <a:srgbClr val="ED6C05"/>
                </a:solidFill>
              </a:rPr>
              <a:t>Co je to DSA, jaké mají </a:t>
            </a:r>
            <a:r>
              <a:rPr lang="cs-CZ" sz="4800" dirty="0" err="1">
                <a:solidFill>
                  <a:srgbClr val="ED6C05"/>
                </a:solidFill>
              </a:rPr>
              <a:t>ISPs</a:t>
            </a:r>
            <a:r>
              <a:rPr lang="cs-CZ" sz="4800" dirty="0">
                <a:solidFill>
                  <a:srgbClr val="ED6C05"/>
                </a:solidFill>
              </a:rPr>
              <a:t> povinnosti a dozorová role ČTÚ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A0EB2E-5382-A53F-66B3-F55EEA4ED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4376" y="5673368"/>
            <a:ext cx="7367820" cy="860400"/>
          </a:xfrm>
        </p:spPr>
        <p:txBody>
          <a:bodyPr>
            <a:noAutofit/>
          </a:bodyPr>
          <a:lstStyle/>
          <a:p>
            <a:pPr algn="l">
              <a:spcAft>
                <a:spcPts val="600"/>
              </a:spcAft>
            </a:pPr>
            <a:r>
              <a:rPr lang="cs-CZ" sz="1600" b="0" dirty="0"/>
              <a:t>22. Ledna 2025</a:t>
            </a:r>
          </a:p>
          <a:p>
            <a:pPr algn="l">
              <a:spcAft>
                <a:spcPts val="600"/>
              </a:spcAft>
            </a:pPr>
            <a:r>
              <a:rPr lang="cs-CZ" sz="1600" dirty="0"/>
              <a:t>Mgr. Tomáš Ondrejka, vedoucí oddělení dozoru specializovaných agend</a:t>
            </a:r>
          </a:p>
        </p:txBody>
      </p:sp>
      <p:pic>
        <p:nvPicPr>
          <p:cNvPr id="6" name="Grafický objekt 5" descr="Přednášející">
            <a:extLst>
              <a:ext uri="{FF2B5EF4-FFF2-40B4-BE49-F238E27FC236}">
                <a16:creationId xmlns:a16="http://schemas.microsoft.com/office/drawing/2014/main" id="{148D509E-EF31-4603-91E7-841939D70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9976" y="56463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88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854EC2-BEBD-01F7-B23D-901CDDC3B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rgbClr val="ED6C05"/>
                </a:solidFill>
              </a:rPr>
              <a:t>Pravidla pro </a:t>
            </a:r>
            <a:r>
              <a:rPr lang="cs-CZ" u="sng">
                <a:solidFill>
                  <a:srgbClr val="ED6C05"/>
                </a:solidFill>
              </a:rPr>
              <a:t>smluvní podmínky</a:t>
            </a:r>
            <a:endParaRPr lang="cs-CZ" u="sng" dirty="0">
              <a:solidFill>
                <a:srgbClr val="ED6C05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9CB0E0-F2DF-1A92-E5CD-2684D5D7CAF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259" y="1247775"/>
            <a:ext cx="11770329" cy="561022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Čl. 14 DSA:</a:t>
            </a:r>
          </a:p>
          <a:p>
            <a:pPr lvl="1">
              <a:lnSpc>
                <a:spcPct val="150000"/>
              </a:lnSpc>
            </a:pPr>
            <a:r>
              <a:rPr lang="cs-CZ" dirty="0">
                <a:solidFill>
                  <a:srgbClr val="FF0000"/>
                </a:solidFill>
              </a:rPr>
              <a:t>Pouze pokud poskytovatel uplatňuje jakákoli </a:t>
            </a:r>
            <a:r>
              <a:rPr lang="cs-CZ" b="1" dirty="0">
                <a:solidFill>
                  <a:srgbClr val="FF0000"/>
                </a:solidFill>
              </a:rPr>
              <a:t>omezení</a:t>
            </a:r>
            <a:r>
              <a:rPr lang="cs-CZ" dirty="0">
                <a:solidFill>
                  <a:srgbClr val="FF0000"/>
                </a:solidFill>
              </a:rPr>
              <a:t> ve vztahu k uživatelskému obsahu</a:t>
            </a:r>
          </a:p>
          <a:p>
            <a:pPr lvl="1">
              <a:lnSpc>
                <a:spcPct val="150000"/>
              </a:lnSpc>
            </a:pPr>
            <a:endParaRPr lang="cs-CZ" dirty="0"/>
          </a:p>
          <a:p>
            <a:pPr lvl="1">
              <a:lnSpc>
                <a:spcPct val="150000"/>
              </a:lnSpc>
            </a:pPr>
            <a:r>
              <a:rPr lang="cs-CZ" dirty="0"/>
              <a:t>Srozumitelné, jasné, snadno pochopitelné, uživatelsky vstřícné a jednoznačné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Snadno </a:t>
            </a:r>
            <a:r>
              <a:rPr lang="cs-CZ" dirty="0">
                <a:solidFill>
                  <a:srgbClr val="FF0000"/>
                </a:solidFill>
              </a:rPr>
              <a:t>veřejně přístupné </a:t>
            </a:r>
            <a:r>
              <a:rPr lang="cs-CZ" dirty="0"/>
              <a:t>ve strojově čitelném formátu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Příjemce služby musí být </a:t>
            </a:r>
            <a:r>
              <a:rPr lang="cs-CZ" dirty="0">
                <a:solidFill>
                  <a:srgbClr val="FF0000"/>
                </a:solidFill>
              </a:rPr>
              <a:t>informován o každé </a:t>
            </a:r>
            <a:r>
              <a:rPr lang="cs-CZ" u="sng" dirty="0">
                <a:solidFill>
                  <a:srgbClr val="FF0000"/>
                </a:solidFill>
              </a:rPr>
              <a:t>významné</a:t>
            </a:r>
            <a:r>
              <a:rPr lang="cs-CZ" dirty="0">
                <a:solidFill>
                  <a:srgbClr val="FF0000"/>
                </a:solidFill>
              </a:rPr>
              <a:t> změně </a:t>
            </a:r>
            <a:r>
              <a:rPr lang="cs-CZ" dirty="0"/>
              <a:t>podmínek</a:t>
            </a:r>
          </a:p>
        </p:txBody>
      </p:sp>
    </p:spTree>
    <p:extLst>
      <p:ext uri="{BB962C8B-B14F-4D97-AF65-F5344CB8AC3E}">
        <p14:creationId xmlns:p14="http://schemas.microsoft.com/office/powerpoint/2010/main" val="3412763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854EC2-BEBD-01F7-B23D-901CDDC3B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rgbClr val="ED6C05"/>
                </a:solidFill>
              </a:rPr>
              <a:t>povinnost transparentnosti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9CB0E0-F2DF-1A92-E5CD-2684D5D7CAF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260" y="1114425"/>
            <a:ext cx="11717116" cy="5610229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cs-CZ" dirty="0"/>
              <a:t>Čl. 15 DSA + </a:t>
            </a:r>
            <a:r>
              <a:rPr lang="cs-CZ" dirty="0">
                <a:hlinkClick r:id="rId2"/>
              </a:rPr>
              <a:t>prováděcí nařízení</a:t>
            </a:r>
            <a:endParaRPr lang="cs-CZ" dirty="0"/>
          </a:p>
          <a:p>
            <a:pPr lvl="1">
              <a:lnSpc>
                <a:spcPct val="150000"/>
              </a:lnSpc>
            </a:pPr>
            <a:r>
              <a:rPr lang="cs-CZ" dirty="0"/>
              <a:t>Jen poskytovatelé, kteří jsou středním nebo velkým podnikem (nad 50 zaměstnanců a obrat 10 mil EUR)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Alespoň </a:t>
            </a:r>
            <a:r>
              <a:rPr lang="cs-CZ" dirty="0">
                <a:solidFill>
                  <a:srgbClr val="FF0000"/>
                </a:solidFill>
              </a:rPr>
              <a:t>1x ročně zveřejní</a:t>
            </a:r>
            <a:r>
              <a:rPr lang="cs-CZ" dirty="0"/>
              <a:t> ve strojově čitelném formátu </a:t>
            </a:r>
            <a:r>
              <a:rPr lang="cs-CZ" dirty="0">
                <a:solidFill>
                  <a:srgbClr val="FF0000"/>
                </a:solidFill>
              </a:rPr>
              <a:t>zprávu o veškeré moderaci obsahu</a:t>
            </a:r>
            <a:r>
              <a:rPr lang="cs-CZ" dirty="0"/>
              <a:t> za příslušné období: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Informace o příkazech obdržených od orgánů členských států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Informace o moderaci obsahu z vlastního podnětu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Informace o počtu obdržených stížností vyřizovaných na základě smluvních podmínek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Informace o využívání automatizovaných nástrojů moderace obsahu</a:t>
            </a:r>
          </a:p>
        </p:txBody>
      </p:sp>
    </p:spTree>
    <p:extLst>
      <p:ext uri="{BB962C8B-B14F-4D97-AF65-F5344CB8AC3E}">
        <p14:creationId xmlns:p14="http://schemas.microsoft.com/office/powerpoint/2010/main" val="2243803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523E44-0E96-84B8-E973-989F62118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rgbClr val="ED6C05"/>
                </a:solidFill>
              </a:rPr>
              <a:t>Jaké povinnosti poskytovatelé nemají</a:t>
            </a:r>
          </a:p>
        </p:txBody>
      </p:sp>
      <p:graphicFrame>
        <p:nvGraphicFramePr>
          <p:cNvPr id="9" name="Zástupný obsah 2">
            <a:extLst>
              <a:ext uri="{FF2B5EF4-FFF2-40B4-BE49-F238E27FC236}">
                <a16:creationId xmlns:a16="http://schemas.microsoft.com/office/drawing/2014/main" id="{C529D282-9906-4770-8B74-E5E6222200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8521183"/>
              </p:ext>
            </p:extLst>
          </p:nvPr>
        </p:nvGraphicFramePr>
        <p:xfrm>
          <a:off x="757518" y="983785"/>
          <a:ext cx="10515600" cy="5391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6380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854EC2-BEBD-01F7-B23D-901CDDC3B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rgbClr val="ED6C05"/>
                </a:solidFill>
              </a:rPr>
              <a:t>Závěrem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9CB0E0-F2DF-1A92-E5CD-2684D5D7CAF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5551" y="1047046"/>
            <a:ext cx="6330958" cy="561022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Pozor na souběh poskytování více kategorií služeb dle DSA!</a:t>
            </a:r>
          </a:p>
          <a:p>
            <a:pPr>
              <a:lnSpc>
                <a:spcPct val="150000"/>
              </a:lnSpc>
            </a:pPr>
            <a:r>
              <a:rPr lang="cs-CZ" dirty="0"/>
              <a:t>Více informací na </a:t>
            </a:r>
            <a:r>
              <a:rPr lang="cs-CZ" dirty="0">
                <a:hlinkClick r:id="rId2"/>
              </a:rPr>
              <a:t>webu ČTÚ </a:t>
            </a:r>
            <a:r>
              <a:rPr lang="cs-CZ" dirty="0"/>
              <a:t>a v našem </a:t>
            </a:r>
            <a:r>
              <a:rPr lang="cs-CZ" dirty="0">
                <a:hlinkClick r:id="rId3"/>
              </a:rPr>
              <a:t>Průvodci pro poskytovatele</a:t>
            </a:r>
            <a:endParaRPr lang="cs-CZ" dirty="0"/>
          </a:p>
          <a:p>
            <a:pPr>
              <a:lnSpc>
                <a:spcPct val="150000"/>
              </a:lnSpc>
            </a:pPr>
            <a:endParaRPr lang="cs-CZ" dirty="0"/>
          </a:p>
        </p:txBody>
      </p:sp>
      <p:pic>
        <p:nvPicPr>
          <p:cNvPr id="5" name="Obrázek 4" descr="Obsah obrázku text, snímek obrazovky, grafický design, design&#10;&#10;Popis byl vytvořen automaticky">
            <a:extLst>
              <a:ext uri="{FF2B5EF4-FFF2-40B4-BE49-F238E27FC236}">
                <a16:creationId xmlns:a16="http://schemas.microsoft.com/office/drawing/2014/main" id="{620B1692-B4B2-456C-9F11-8532B31EF3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0" y="781750"/>
            <a:ext cx="4110182" cy="581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15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5BB307-C6F6-E823-80B6-08CE4EA8186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3600" dirty="0"/>
              <a:t>Děkuji za pozornost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ondrejkat@ctu.cz</a:t>
            </a:r>
          </a:p>
        </p:txBody>
      </p:sp>
    </p:spTree>
    <p:extLst>
      <p:ext uri="{BB962C8B-B14F-4D97-AF65-F5344CB8AC3E}">
        <p14:creationId xmlns:p14="http://schemas.microsoft.com/office/powerpoint/2010/main" val="1620683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523E44-0E96-84B8-E973-989F62118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digitálních agend ČTÚ</a:t>
            </a:r>
          </a:p>
        </p:txBody>
      </p:sp>
      <p:graphicFrame>
        <p:nvGraphicFramePr>
          <p:cNvPr id="4" name="Zástupný obsah 2">
            <a:extLst>
              <a:ext uri="{FF2B5EF4-FFF2-40B4-BE49-F238E27FC236}">
                <a16:creationId xmlns:a16="http://schemas.microsoft.com/office/drawing/2014/main" id="{FC03A0F6-7514-F745-C614-5311D4ABD896}"/>
              </a:ext>
            </a:extLst>
          </p:cNvPr>
          <p:cNvGraphicFramePr>
            <a:graphicFrameLocks noGrp="1"/>
          </p:cNvGraphicFramePr>
          <p:nvPr/>
        </p:nvGraphicFramePr>
        <p:xfrm>
          <a:off x="619408" y="962751"/>
          <a:ext cx="10953183" cy="4718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966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523E44-0E96-84B8-E973-989F62118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rgbClr val="ED6C05"/>
                </a:solidFill>
              </a:rPr>
              <a:t>Nařízení DSA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33269F-8586-33E4-BB0D-8EC2615FB4E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258" y="990601"/>
            <a:ext cx="11931041" cy="5867404"/>
          </a:xfrm>
        </p:spPr>
        <p:txBody>
          <a:bodyPr/>
          <a:lstStyle/>
          <a:p>
            <a:pPr fontAlgn="base"/>
            <a:r>
              <a:rPr lang="cs-CZ" sz="2400" dirty="0"/>
              <a:t>Obecný předpis, který má pomoci vytvořit bezpečné, předvídatelné a důvěryhodné online prostředí.</a:t>
            </a:r>
          </a:p>
          <a:p>
            <a:pPr fontAlgn="base"/>
            <a:r>
              <a:rPr lang="cs-CZ" dirty="0"/>
              <a:t>Stěžejní </a:t>
            </a:r>
            <a:r>
              <a:rPr lang="cs-CZ" dirty="0">
                <a:solidFill>
                  <a:srgbClr val="FF0000"/>
                </a:solidFill>
              </a:rPr>
              <a:t>cíle</a:t>
            </a:r>
            <a:r>
              <a:rPr lang="cs-CZ" dirty="0"/>
              <a:t>:</a:t>
            </a:r>
          </a:p>
          <a:p>
            <a:pPr lvl="2" fontAlgn="base">
              <a:buFont typeface="Wingdings" panose="05000000000000000000" pitchFamily="2" charset="2"/>
              <a:buChar char="Ø"/>
            </a:pPr>
            <a:r>
              <a:rPr lang="cs-CZ" sz="2400" dirty="0"/>
              <a:t>regulace velkých platforem</a:t>
            </a:r>
          </a:p>
          <a:p>
            <a:pPr lvl="2" fontAlgn="base">
              <a:buFont typeface="Wingdings" panose="05000000000000000000" pitchFamily="2" charset="2"/>
              <a:buChar char="Ø"/>
            </a:pPr>
            <a:r>
              <a:rPr lang="cs-CZ" sz="2400" dirty="0"/>
              <a:t>posílení práv uživatelů</a:t>
            </a:r>
          </a:p>
          <a:p>
            <a:pPr lvl="2" fontAlgn="base">
              <a:buFont typeface="Wingdings" panose="05000000000000000000" pitchFamily="2" charset="2"/>
              <a:buChar char="Ø"/>
            </a:pPr>
            <a:r>
              <a:rPr lang="cs-CZ" sz="2400" dirty="0"/>
              <a:t>posílení transparentnosti</a:t>
            </a:r>
          </a:p>
          <a:p>
            <a:pPr lvl="2" fontAlgn="base">
              <a:buFont typeface="Wingdings" panose="05000000000000000000" pitchFamily="2" charset="2"/>
              <a:buChar char="Ø"/>
            </a:pPr>
            <a:r>
              <a:rPr lang="cs-CZ" sz="2400" dirty="0"/>
              <a:t>opatření proti nelegálnímu obsahu </a:t>
            </a:r>
            <a:br>
              <a:rPr lang="cs-CZ" sz="2400" dirty="0"/>
            </a:br>
            <a:r>
              <a:rPr lang="cs-CZ" sz="2400" dirty="0"/>
              <a:t>a systémovým rizikům</a:t>
            </a:r>
          </a:p>
          <a:p>
            <a:pPr lvl="2" fontAlgn="base">
              <a:buFont typeface="Wingdings" panose="05000000000000000000" pitchFamily="2" charset="2"/>
              <a:buChar char="Ø"/>
            </a:pPr>
            <a:endParaRPr lang="cs-CZ" sz="2400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Úplná účinnost </a:t>
            </a:r>
            <a:r>
              <a:rPr lang="cs-CZ" dirty="0"/>
              <a:t>od </a:t>
            </a:r>
            <a:r>
              <a:rPr lang="cs-CZ" dirty="0">
                <a:solidFill>
                  <a:srgbClr val="ED6C05"/>
                </a:solidFill>
              </a:rPr>
              <a:t>17. 2. 2024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cs-CZ" dirty="0"/>
              <a:t>Za porušení lze uložit pokutu až do výše </a:t>
            </a:r>
            <a:r>
              <a:rPr lang="cs-CZ" dirty="0">
                <a:solidFill>
                  <a:srgbClr val="ED6C05"/>
                </a:solidFill>
              </a:rPr>
              <a:t>6 % celosvětového obratu</a:t>
            </a:r>
          </a:p>
          <a:p>
            <a:pPr marL="0" indent="0" fontAlgn="base">
              <a:buNone/>
            </a:pPr>
            <a:endParaRPr lang="cs-CZ" dirty="0">
              <a:solidFill>
                <a:srgbClr val="ED6C0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4" name="Obrázek 3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2C6B3DB4-4F59-69FA-92ED-582ABF49EE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"/>
          <a:stretch/>
        </p:blipFill>
        <p:spPr>
          <a:xfrm>
            <a:off x="5612236" y="1781146"/>
            <a:ext cx="5632916" cy="343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95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523E44-0E96-84B8-E973-989F62118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rgbClr val="ED6C05"/>
                </a:solidFill>
              </a:rPr>
              <a:t>Role </a:t>
            </a:r>
            <a:r>
              <a:rPr lang="cs-CZ" u="sng" dirty="0" err="1">
                <a:solidFill>
                  <a:srgbClr val="ED6C05"/>
                </a:solidFill>
              </a:rPr>
              <a:t>čtú</a:t>
            </a:r>
            <a:endParaRPr lang="cs-CZ" u="sng" dirty="0">
              <a:solidFill>
                <a:srgbClr val="ED6C05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33269F-8586-33E4-BB0D-8EC2615FB4E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258" y="1142999"/>
            <a:ext cx="11931041" cy="5715005"/>
          </a:xfrm>
        </p:spPr>
        <p:txBody>
          <a:bodyPr/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cs-CZ" dirty="0"/>
              <a:t>ČTÚ byl 16. 8. 2023 Vládou určen jako </a:t>
            </a:r>
            <a:r>
              <a:rPr lang="cs-CZ" dirty="0">
                <a:solidFill>
                  <a:srgbClr val="FF0000"/>
                </a:solidFill>
              </a:rPr>
              <a:t>koordinátor digitálních služeb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má výlučnou působnost nad poskytovateli usazenými v ČR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cs-CZ" dirty="0"/>
              <a:t>Působnost úřadu musí být stanovena adaptačním zákonem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FF0000"/>
                </a:solidFill>
              </a:rPr>
              <a:t> zákon o digitální ekonomice</a:t>
            </a:r>
            <a:r>
              <a:rPr lang="cs-CZ" dirty="0"/>
              <a:t> je ve 2. čtení ve Sněmovně</a:t>
            </a:r>
          </a:p>
          <a:p>
            <a:pPr fontAlgn="base"/>
            <a:endParaRPr lang="cs-CZ" dirty="0"/>
          </a:p>
          <a:p>
            <a:pPr fontAlgn="base"/>
            <a:r>
              <a:rPr lang="cs-CZ" dirty="0"/>
              <a:t>Do účinnosti adaptačního zákona může ČTÚ jako koordinátor dělat pouze ty činnosti, kterými nebude zasahovat do práv a povinností subjektů</a:t>
            </a:r>
          </a:p>
          <a:p>
            <a:pPr fontAlgn="base"/>
            <a:endParaRPr lang="cs-CZ" dirty="0"/>
          </a:p>
          <a:p>
            <a:pPr fontAlgn="base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5964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523E44-0E96-84B8-E973-989F62118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rgbClr val="ED6C05"/>
                </a:solidFill>
              </a:rPr>
              <a:t>Které služby spadají pod nařízení DSA?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33269F-8586-33E4-BB0D-8EC2615FB4E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258" y="990601"/>
            <a:ext cx="4733613" cy="5867404"/>
          </a:xfrm>
        </p:spPr>
        <p:txBody>
          <a:bodyPr/>
          <a:lstStyle/>
          <a:p>
            <a:pPr lvl="2" fontAlgn="base">
              <a:buFont typeface="Wingdings" panose="05000000000000000000" pitchFamily="2" charset="2"/>
              <a:buChar char="Ø"/>
            </a:pPr>
            <a:r>
              <a:rPr lang="cs-CZ" sz="2400" dirty="0"/>
              <a:t>Služby informační společnosti</a:t>
            </a:r>
          </a:p>
          <a:p>
            <a:pPr lvl="2" fontAlgn="base">
              <a:buFont typeface="Wingdings" panose="05000000000000000000" pitchFamily="2" charset="2"/>
              <a:buChar char="Ø"/>
            </a:pPr>
            <a:r>
              <a:rPr lang="cs-CZ" sz="2400" dirty="0"/>
              <a:t>Zprostředkovatelské služby: </a:t>
            </a:r>
          </a:p>
          <a:p>
            <a:pPr marL="542925" lvl="2" indent="0" fontAlgn="base">
              <a:buNone/>
            </a:pPr>
            <a:endParaRPr lang="cs-CZ" sz="2400" dirty="0"/>
          </a:p>
          <a:p>
            <a:pPr marL="542925" lvl="2" indent="0" fontAlgn="base">
              <a:buNone/>
            </a:pPr>
            <a:endParaRPr lang="cs-CZ" sz="2400" dirty="0"/>
          </a:p>
          <a:p>
            <a:pPr marL="542925" lvl="2" indent="0" fontAlgn="base">
              <a:buNone/>
            </a:pPr>
            <a:r>
              <a:rPr lang="cs-CZ" sz="2400" dirty="0"/>
              <a:t>IV.</a:t>
            </a:r>
            <a:r>
              <a:rPr lang="en-US" sz="2400" dirty="0"/>
              <a:t>*</a:t>
            </a:r>
            <a:r>
              <a:rPr lang="cs-CZ" sz="2400" dirty="0"/>
              <a:t> internetové vyhledávače</a:t>
            </a:r>
            <a:endParaRPr lang="en-US" sz="24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00FC057-C4FD-495C-8C7A-6FF5D10DD4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4634882"/>
              </p:ext>
            </p:extLst>
          </p:nvPr>
        </p:nvGraphicFramePr>
        <p:xfrm>
          <a:off x="3520564" y="990601"/>
          <a:ext cx="8299523" cy="5666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9758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523E44-0E96-84B8-E973-989F62118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rgbClr val="ED6C05"/>
                </a:solidFill>
              </a:rPr>
              <a:t>Prostý přenos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33269F-8586-33E4-BB0D-8EC2615FB4E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258" y="1142999"/>
            <a:ext cx="11931041" cy="5715005"/>
          </a:xfrm>
        </p:spPr>
        <p:txBody>
          <a:bodyPr/>
          <a:lstStyle/>
          <a:p>
            <a:pPr marL="0" indent="0" fontAlgn="base">
              <a:buNone/>
            </a:pPr>
            <a:r>
              <a:rPr lang="cs-CZ" dirty="0"/>
              <a:t>=</a:t>
            </a:r>
            <a:r>
              <a:rPr lang="cs-CZ" dirty="0">
                <a:solidFill>
                  <a:srgbClr val="FF0000"/>
                </a:solidFill>
              </a:rPr>
              <a:t> Přenos informací poskytovaných příjemcem služby </a:t>
            </a:r>
            <a:r>
              <a:rPr lang="cs-CZ" dirty="0"/>
              <a:t>v komunikační síti nebo </a:t>
            </a:r>
            <a:r>
              <a:rPr lang="cs-CZ" u="sng" dirty="0"/>
              <a:t>poskytování</a:t>
            </a:r>
            <a:r>
              <a:rPr lang="cs-CZ" dirty="0"/>
              <a:t> přístupu ke komunikační síti</a:t>
            </a:r>
            <a:endParaRPr lang="cs-CZ" sz="800" dirty="0"/>
          </a:p>
          <a:p>
            <a:pPr fontAlgn="base"/>
            <a:endParaRPr lang="cs-CZ" sz="800" dirty="0"/>
          </a:p>
          <a:p>
            <a:pPr marL="0" indent="0" fontAlgn="base">
              <a:buNone/>
            </a:pPr>
            <a:r>
              <a:rPr lang="cs-CZ" dirty="0"/>
              <a:t>Příklady:</a:t>
            </a:r>
          </a:p>
          <a:p>
            <a:pPr lvl="2" fontAlgn="base"/>
            <a:r>
              <a:rPr lang="cs-CZ" b="1" dirty="0">
                <a:solidFill>
                  <a:srgbClr val="FF0000"/>
                </a:solidFill>
              </a:rPr>
              <a:t>služby přístupu k internetu, </a:t>
            </a:r>
          </a:p>
          <a:p>
            <a:pPr lvl="2" fontAlgn="base"/>
            <a:r>
              <a:rPr lang="cs-CZ" dirty="0"/>
              <a:t>výměnné uzly internetu, </a:t>
            </a:r>
          </a:p>
          <a:p>
            <a:pPr lvl="2" fontAlgn="base"/>
            <a:r>
              <a:rPr lang="cs-CZ" dirty="0"/>
              <a:t>bezdrátové přístupové body, </a:t>
            </a:r>
          </a:p>
          <a:p>
            <a:pPr lvl="2" fontAlgn="base"/>
            <a:r>
              <a:rPr lang="cs-CZ" dirty="0"/>
              <a:t>virtuální privátní sítě,</a:t>
            </a:r>
          </a:p>
          <a:p>
            <a:pPr lvl="2" fontAlgn="base"/>
            <a:r>
              <a:rPr lang="cs-CZ" dirty="0"/>
              <a:t>přenos hlasu přes IP, </a:t>
            </a:r>
          </a:p>
          <a:p>
            <a:pPr lvl="2" fontAlgn="base"/>
            <a:r>
              <a:rPr lang="cs-CZ" dirty="0"/>
              <a:t>registry názvů domén nejvyšší úrovně,</a:t>
            </a:r>
          </a:p>
          <a:p>
            <a:pPr lvl="2" fontAlgn="base"/>
            <a:r>
              <a:rPr lang="cs-CZ" dirty="0"/>
              <a:t>registrátoři,</a:t>
            </a:r>
          </a:p>
          <a:p>
            <a:pPr lvl="2" fontAlgn="base"/>
            <a:r>
              <a:rPr lang="cs-CZ" dirty="0"/>
              <a:t>certifikační orgány vydávající digitální certifikáty…</a:t>
            </a:r>
          </a:p>
        </p:txBody>
      </p:sp>
      <p:pic>
        <p:nvPicPr>
          <p:cNvPr id="5" name="Grafický objekt 4" descr="Bezdrátový router">
            <a:extLst>
              <a:ext uri="{FF2B5EF4-FFF2-40B4-BE49-F238E27FC236}">
                <a16:creationId xmlns:a16="http://schemas.microsoft.com/office/drawing/2014/main" id="{29CAB6E7-DD3C-4D2E-A127-27F820AFE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0331" y="2481612"/>
            <a:ext cx="2622233" cy="262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7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523E44-0E96-84B8-E973-989F62118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rgbClr val="ED6C05"/>
                </a:solidFill>
              </a:rPr>
              <a:t>povinnosti všech poskytovatelů</a:t>
            </a:r>
          </a:p>
        </p:txBody>
      </p:sp>
      <p:graphicFrame>
        <p:nvGraphicFramePr>
          <p:cNvPr id="9" name="Zástupný obsah 2">
            <a:extLst>
              <a:ext uri="{FF2B5EF4-FFF2-40B4-BE49-F238E27FC236}">
                <a16:creationId xmlns:a16="http://schemas.microsoft.com/office/drawing/2014/main" id="{C529D282-9906-4770-8B74-E5E6222200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08153"/>
              </p:ext>
            </p:extLst>
          </p:nvPr>
        </p:nvGraphicFramePr>
        <p:xfrm>
          <a:off x="757518" y="983785"/>
          <a:ext cx="10515600" cy="5391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826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854EC2-BEBD-01F7-B23D-901CDDC3B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rgbClr val="ED6C05"/>
                </a:solidFill>
              </a:rPr>
              <a:t>Kontaktní místa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9CB0E0-F2DF-1A92-E5CD-2684D5D7CAF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260" y="1247775"/>
            <a:ext cx="11717116" cy="561022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rgbClr val="FF0000"/>
                </a:solidFill>
              </a:rPr>
              <a:t>Čl. 11 DSA – pro dozorové orgány, Komisi a Sbor</a:t>
            </a:r>
          </a:p>
          <a:p>
            <a:pPr>
              <a:lnSpc>
                <a:spcPct val="150000"/>
              </a:lnSpc>
            </a:pPr>
            <a:r>
              <a:rPr lang="cs-CZ" dirty="0"/>
              <a:t>Aktuální, veřejně dostupné, elektronickými prostředky </a:t>
            </a:r>
          </a:p>
          <a:p>
            <a:pPr>
              <a:lnSpc>
                <a:spcPct val="150000"/>
              </a:lnSpc>
            </a:pPr>
            <a:r>
              <a:rPr lang="cs-CZ" dirty="0"/>
              <a:t>Uvést používaný jazyk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rgbClr val="FF0000"/>
                </a:solidFill>
              </a:rPr>
              <a:t>Čl. 12 DSA – pro příjemce služby</a:t>
            </a:r>
          </a:p>
          <a:p>
            <a:pPr>
              <a:lnSpc>
                <a:spcPct val="150000"/>
              </a:lnSpc>
            </a:pPr>
            <a:r>
              <a:rPr lang="cs-CZ" dirty="0"/>
              <a:t>Aktuální, </a:t>
            </a:r>
            <a:r>
              <a:rPr lang="cs-CZ" u="sng" dirty="0"/>
              <a:t>snadno veřejně dostupné</a:t>
            </a:r>
            <a:r>
              <a:rPr lang="cs-CZ" dirty="0"/>
              <a:t>, elektronickými prostředky, uživatelsky vstřícné</a:t>
            </a:r>
          </a:p>
          <a:p>
            <a:pPr>
              <a:lnSpc>
                <a:spcPct val="150000"/>
              </a:lnSpc>
            </a:pPr>
            <a:r>
              <a:rPr lang="cs-CZ" dirty="0"/>
              <a:t>Přímá a snadná komunikace, umožnit kontakt s člověkem </a:t>
            </a:r>
          </a:p>
        </p:txBody>
      </p:sp>
    </p:spTree>
    <p:extLst>
      <p:ext uri="{BB962C8B-B14F-4D97-AF65-F5344CB8AC3E}">
        <p14:creationId xmlns:p14="http://schemas.microsoft.com/office/powerpoint/2010/main" val="3979618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854EC2-BEBD-01F7-B23D-901CDDC3B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rgbClr val="ED6C05"/>
                </a:solidFill>
              </a:rPr>
              <a:t>Kontaktní místa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15CAEA3-8A0F-4274-99DC-719320EBF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1895475"/>
            <a:ext cx="108870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60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še tmavé">
  <a:themeElements>
    <a:clrScheme name="Vlastní 3">
      <a:dk1>
        <a:srgbClr val="333F7F"/>
      </a:dk1>
      <a:lt1>
        <a:sysClr val="window" lastClr="FFFFFF"/>
      </a:lt1>
      <a:dk2>
        <a:srgbClr val="18276C"/>
      </a:dk2>
      <a:lt2>
        <a:srgbClr val="EBEBEB"/>
      </a:lt2>
      <a:accent1>
        <a:srgbClr val="D07527"/>
      </a:accent1>
      <a:accent2>
        <a:srgbClr val="477BD1"/>
      </a:accent2>
      <a:accent3>
        <a:srgbClr val="3A3A3A"/>
      </a:accent3>
      <a:accent4>
        <a:srgbClr val="D07527"/>
      </a:accent4>
      <a:accent5>
        <a:srgbClr val="D07527"/>
      </a:accent5>
      <a:accent6>
        <a:srgbClr val="D07527"/>
      </a:accent6>
      <a:hlink>
        <a:srgbClr val="EEC7A6"/>
      </a:hlink>
      <a:folHlink>
        <a:srgbClr val="F6E3D2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ctu_vzor_19_10_2023.potx  -  Jen pro čtení" id="{96EE0ABE-B3D9-4FE1-861D-15F201C37C2B}" vid="{4E7B5F4D-72E4-4990-A419-DCD24379D07B}"/>
    </a:ext>
  </a:extLst>
</a:theme>
</file>

<file path=ppt/theme/theme2.xml><?xml version="1.0" encoding="utf-8"?>
<a:theme xmlns:a="http://schemas.openxmlformats.org/drawingml/2006/main" name="Tmavý pruh nahoře">
  <a:themeElements>
    <a:clrScheme name="Vlastní 3">
      <a:dk1>
        <a:srgbClr val="333F7F"/>
      </a:dk1>
      <a:lt1>
        <a:sysClr val="window" lastClr="FFFFFF"/>
      </a:lt1>
      <a:dk2>
        <a:srgbClr val="18276C"/>
      </a:dk2>
      <a:lt2>
        <a:srgbClr val="EBEBEB"/>
      </a:lt2>
      <a:accent1>
        <a:srgbClr val="D07527"/>
      </a:accent1>
      <a:accent2>
        <a:srgbClr val="477BD1"/>
      </a:accent2>
      <a:accent3>
        <a:srgbClr val="3A3A3A"/>
      </a:accent3>
      <a:accent4>
        <a:srgbClr val="D07527"/>
      </a:accent4>
      <a:accent5>
        <a:srgbClr val="D07527"/>
      </a:accent5>
      <a:accent6>
        <a:srgbClr val="D07527"/>
      </a:accent6>
      <a:hlink>
        <a:srgbClr val="EEC7A6"/>
      </a:hlink>
      <a:folHlink>
        <a:srgbClr val="F6E3D2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txDef>
      <a:spPr/>
      <a:bodyPr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e_ctu_vzor_19_10_2023.potx  -  Jen pro čtení" id="{96EE0ABE-B3D9-4FE1-861D-15F201C37C2B}" vid="{2DAF9788-55EE-419F-AFB3-0D4398C3E2F7}"/>
    </a:ext>
  </a:extLst>
</a:theme>
</file>

<file path=ppt/theme/theme3.xml><?xml version="1.0" encoding="utf-8"?>
<a:theme xmlns:a="http://schemas.openxmlformats.org/drawingml/2006/main" name="Tmavý pruh vlevo">
  <a:themeElements>
    <a:clrScheme name="Vlastní 3">
      <a:dk1>
        <a:srgbClr val="333F7F"/>
      </a:dk1>
      <a:lt1>
        <a:sysClr val="window" lastClr="FFFFFF"/>
      </a:lt1>
      <a:dk2>
        <a:srgbClr val="18276C"/>
      </a:dk2>
      <a:lt2>
        <a:srgbClr val="EBEBEB"/>
      </a:lt2>
      <a:accent1>
        <a:srgbClr val="D07527"/>
      </a:accent1>
      <a:accent2>
        <a:srgbClr val="477BD1"/>
      </a:accent2>
      <a:accent3>
        <a:srgbClr val="3A3A3A"/>
      </a:accent3>
      <a:accent4>
        <a:srgbClr val="D07527"/>
      </a:accent4>
      <a:accent5>
        <a:srgbClr val="D07527"/>
      </a:accent5>
      <a:accent6>
        <a:srgbClr val="D07527"/>
      </a:accent6>
      <a:hlink>
        <a:srgbClr val="EEC7A6"/>
      </a:hlink>
      <a:folHlink>
        <a:srgbClr val="F6E3D2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ctu_vzor_19_10_2023.potx  -  Jen pro čtení" id="{96EE0ABE-B3D9-4FE1-861D-15F201C37C2B}" vid="{F0EB60D0-079B-4111-8066-47A7F5998CE1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76CC5AE59CE2541B4B994F2F5DDE754" ma:contentTypeVersion="14" ma:contentTypeDescription="Vytvoří nový dokument" ma:contentTypeScope="" ma:versionID="d072ed97fe5d0eba2fb41706bf0e0231">
  <xsd:schema xmlns:xsd="http://www.w3.org/2001/XMLSchema" xmlns:xs="http://www.w3.org/2001/XMLSchema" xmlns:p="http://schemas.microsoft.com/office/2006/metadata/properties" xmlns:ns2="251314fe-fd7a-4287-b2bd-1d28f7326c1b" xmlns:ns3="43b04f3b-f205-4298-9c2c-30496dd2d998" targetNamespace="http://schemas.microsoft.com/office/2006/metadata/properties" ma:root="true" ma:fieldsID="f25b579cc7bb96fa26fb80d7913aaae0" ns2:_="" ns3:_="">
    <xsd:import namespace="251314fe-fd7a-4287-b2bd-1d28f7326c1b"/>
    <xsd:import namespace="43b04f3b-f205-4298-9c2c-30496dd2d9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1314fe-fd7a-4287-b2bd-1d28f7326c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Značky obrázků" ma:readOnly="false" ma:fieldId="{5cf76f15-5ced-4ddc-b409-7134ff3c332f}" ma:taxonomyMulti="true" ma:sspId="05214b2e-3845-4f17-ac0e-08312050f5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b04f3b-f205-4298-9c2c-30496dd2d99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f4fffd3-8fa3-48a4-ac84-557d249d539d}" ma:internalName="TaxCatchAll" ma:showField="CatchAllData" ma:web="43b04f3b-f205-4298-9c2c-30496dd2d9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1314fe-fd7a-4287-b2bd-1d28f7326c1b">
      <Terms xmlns="http://schemas.microsoft.com/office/infopath/2007/PartnerControls"/>
    </lcf76f155ced4ddcb4097134ff3c332f>
    <TaxCatchAll xmlns="43b04f3b-f205-4298-9c2c-30496dd2d998" xsi:nil="true"/>
  </documentManagement>
</p:properties>
</file>

<file path=customXml/itemProps1.xml><?xml version="1.0" encoding="utf-8"?>
<ds:datastoreItem xmlns:ds="http://schemas.openxmlformats.org/officeDocument/2006/customXml" ds:itemID="{2DBF76D3-CF74-4083-BE75-CB9B093D89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A8FD7B-BAB6-40AF-96FB-2B00219B9C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1314fe-fd7a-4287-b2bd-1d28f7326c1b"/>
    <ds:schemaRef ds:uri="43b04f3b-f205-4298-9c2c-30496dd2d9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2AC42B-FEE1-44D2-B656-10AFCBE741AA}">
  <ds:schemaRefs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43b04f3b-f205-4298-9c2c-30496dd2d998"/>
    <ds:schemaRef ds:uri="251314fe-fd7a-4287-b2bd-1d28f7326c1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prezentace_ctu_vzor_19_10_2023</Template>
  <TotalTime>6452</TotalTime>
  <Words>519</Words>
  <Application>Microsoft Office PowerPoint</Application>
  <PresentationFormat>Širokoúhlá obrazovka</PresentationFormat>
  <Paragraphs>99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Wingdings</vt:lpstr>
      <vt:lpstr>Vše tmavé</vt:lpstr>
      <vt:lpstr>Tmavý pruh nahoře</vt:lpstr>
      <vt:lpstr>Tmavý pruh vlevo</vt:lpstr>
      <vt:lpstr>Co je to DSA, jaké mají ISPs povinnosti a dozorová role ČTÚ</vt:lpstr>
      <vt:lpstr>Přehled digitálních agend ČTÚ</vt:lpstr>
      <vt:lpstr>Nařízení DSA</vt:lpstr>
      <vt:lpstr>Role čtú</vt:lpstr>
      <vt:lpstr>Které služby spadají pod nařízení DSA?</vt:lpstr>
      <vt:lpstr>Prostý přenos</vt:lpstr>
      <vt:lpstr>povinnosti všech poskytovatelů</vt:lpstr>
      <vt:lpstr>Kontaktní místa</vt:lpstr>
      <vt:lpstr>Kontaktní místa</vt:lpstr>
      <vt:lpstr>Pravidla pro smluvní podmínky</vt:lpstr>
      <vt:lpstr>povinnost transparentnosti</vt:lpstr>
      <vt:lpstr>Jaké povinnosti poskytovatelé nemají</vt:lpstr>
      <vt:lpstr>Závěrem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Zkušenosti ČTÚ s dozorem nad nařízením P2B</dc:title>
  <dc:creator>ONDREJKA Tomáš</dc:creator>
  <cp:lastModifiedBy>Ondrejka Tomáš</cp:lastModifiedBy>
  <cp:revision>168</cp:revision>
  <cp:lastPrinted>2024-07-16T14:22:57Z</cp:lastPrinted>
  <dcterms:created xsi:type="dcterms:W3CDTF">2023-11-19T19:11:58Z</dcterms:created>
  <dcterms:modified xsi:type="dcterms:W3CDTF">2025-01-21T09:05:30Z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0x010100576CC5AE59CE2541B4B994F2F5DDE754</vt:lpwstr>
  </property>
  <property fmtid="{D5CDD505-2E9C-101B-9397-08002B2CF9AE}" pid="3" name="MediaServiceImageTags">
    <vt:lpwstr/>
  </property>
</Properties>
</file>