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sldIdLst>
    <p:sldId id="256" r:id="rId4"/>
    <p:sldId id="1516" r:id="rId5"/>
    <p:sldId id="1517" r:id="rId6"/>
    <p:sldId id="1500" r:id="rId7"/>
    <p:sldId id="1501" r:id="rId8"/>
    <p:sldId id="1503" r:id="rId9"/>
    <p:sldId id="1532" r:id="rId10"/>
    <p:sldId id="1533" r:id="rId11"/>
    <p:sldId id="1526" r:id="rId12"/>
    <p:sldId id="1528" r:id="rId13"/>
    <p:sldId id="1534" r:id="rId14"/>
    <p:sldId id="458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0D"/>
    <a:srgbClr val="46A7C9"/>
    <a:srgbClr val="295288"/>
    <a:srgbClr val="7A81FF"/>
    <a:srgbClr val="76D6FF"/>
    <a:srgbClr val="00FDFF"/>
    <a:srgbClr val="424242"/>
    <a:srgbClr val="F4F7FA"/>
    <a:srgbClr val="CAE4EE"/>
    <a:srgbClr val="CE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19EAEF-82FF-9643-B795-1788B0BD71BC}" v="20" dt="2025-01-22T08:36:11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2"/>
    <p:restoredTop sz="95611"/>
  </p:normalViewPr>
  <p:slideViewPr>
    <p:cSldViewPr snapToGrid="0" snapToObjects="1">
      <p:cViewPr varScale="1">
        <p:scale>
          <a:sx n="91" d="100"/>
          <a:sy n="91" d="100"/>
        </p:scale>
        <p:origin x="1016" y="48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Duda" userId="2209641f-ff68-46e8-9bd4-bbbf559cf72a" providerId="ADAL" clId="{0F19EAEF-82FF-9643-B795-1788B0BD71BC}"/>
    <pc:docChg chg="undo custSel addSld delSld modSld sldOrd modMainMaster">
      <pc:chgData name="Jan Duda" userId="2209641f-ff68-46e8-9bd4-bbbf559cf72a" providerId="ADAL" clId="{0F19EAEF-82FF-9643-B795-1788B0BD71BC}" dt="2025-01-22T08:40:40.681" v="294" actId="20578"/>
      <pc:docMkLst>
        <pc:docMk/>
      </pc:docMkLst>
      <pc:sldChg chg="setBg">
        <pc:chgData name="Jan Duda" userId="2209641f-ff68-46e8-9bd4-bbbf559cf72a" providerId="ADAL" clId="{0F19EAEF-82FF-9643-B795-1788B0BD71BC}" dt="2025-01-22T08:30:43.619" v="249"/>
        <pc:sldMkLst>
          <pc:docMk/>
          <pc:sldMk cId="2833123362" sldId="256"/>
        </pc:sldMkLst>
      </pc:sldChg>
      <pc:sldChg chg="setBg">
        <pc:chgData name="Jan Duda" userId="2209641f-ff68-46e8-9bd4-bbbf559cf72a" providerId="ADAL" clId="{0F19EAEF-82FF-9643-B795-1788B0BD71BC}" dt="2025-01-22T08:30:43.619" v="249"/>
        <pc:sldMkLst>
          <pc:docMk/>
          <pc:sldMk cId="2108375936" sldId="458"/>
        </pc:sldMkLst>
      </pc:sldChg>
      <pc:sldChg chg="del ord">
        <pc:chgData name="Jan Duda" userId="2209641f-ff68-46e8-9bd4-bbbf559cf72a" providerId="ADAL" clId="{0F19EAEF-82FF-9643-B795-1788B0BD71BC}" dt="2025-01-22T06:57:18.456" v="16" actId="2696"/>
        <pc:sldMkLst>
          <pc:docMk/>
          <pc:sldMk cId="3033740816" sldId="462"/>
        </pc:sldMkLst>
      </pc:sldChg>
      <pc:sldChg chg="del">
        <pc:chgData name="Jan Duda" userId="2209641f-ff68-46e8-9bd4-bbbf559cf72a" providerId="ADAL" clId="{0F19EAEF-82FF-9643-B795-1788B0BD71BC}" dt="2025-01-22T06:57:02.921" v="12" actId="2696"/>
        <pc:sldMkLst>
          <pc:docMk/>
          <pc:sldMk cId="1268248561" sldId="571"/>
        </pc:sldMkLst>
      </pc:sldChg>
      <pc:sldChg chg="del">
        <pc:chgData name="Jan Duda" userId="2209641f-ff68-46e8-9bd4-bbbf559cf72a" providerId="ADAL" clId="{0F19EAEF-82FF-9643-B795-1788B0BD71BC}" dt="2025-01-22T06:56:30.589" v="6" actId="2696"/>
        <pc:sldMkLst>
          <pc:docMk/>
          <pc:sldMk cId="2732837107" sldId="1491"/>
        </pc:sldMkLst>
      </pc:sldChg>
      <pc:sldChg chg="del">
        <pc:chgData name="Jan Duda" userId="2209641f-ff68-46e8-9bd4-bbbf559cf72a" providerId="ADAL" clId="{0F19EAEF-82FF-9643-B795-1788B0BD71BC}" dt="2025-01-22T06:56:19.823" v="0" actId="2696"/>
        <pc:sldMkLst>
          <pc:docMk/>
          <pc:sldMk cId="4152673653" sldId="1497"/>
        </pc:sldMkLst>
      </pc:sldChg>
      <pc:sldChg chg="addSp modSp mod ord setBg">
        <pc:chgData name="Jan Duda" userId="2209641f-ff68-46e8-9bd4-bbbf559cf72a" providerId="ADAL" clId="{0F19EAEF-82FF-9643-B795-1788B0BD71BC}" dt="2025-01-22T08:30:43.619" v="249"/>
        <pc:sldMkLst>
          <pc:docMk/>
          <pc:sldMk cId="1967085993" sldId="1500"/>
        </pc:sldMkLst>
        <pc:spChg chg="add mod">
          <ac:chgData name="Jan Duda" userId="2209641f-ff68-46e8-9bd4-bbbf559cf72a" providerId="ADAL" clId="{0F19EAEF-82FF-9643-B795-1788B0BD71BC}" dt="2025-01-22T07:05:33.227" v="240" actId="14100"/>
          <ac:spMkLst>
            <pc:docMk/>
            <pc:sldMk cId="1967085993" sldId="1500"/>
            <ac:spMk id="9" creationId="{5D510AED-F2CA-E3D5-5902-783E12BDBF9F}"/>
          </ac:spMkLst>
        </pc:spChg>
        <pc:spChg chg="add mod">
          <ac:chgData name="Jan Duda" userId="2209641f-ff68-46e8-9bd4-bbbf559cf72a" providerId="ADAL" clId="{0F19EAEF-82FF-9643-B795-1788B0BD71BC}" dt="2025-01-22T07:05:57.512" v="245" actId="1076"/>
          <ac:spMkLst>
            <pc:docMk/>
            <pc:sldMk cId="1967085993" sldId="1500"/>
            <ac:spMk id="13" creationId="{307BAB77-E29F-3F2F-A059-218A82B81FA0}"/>
          </ac:spMkLst>
        </pc:spChg>
        <pc:spChg chg="mod">
          <ac:chgData name="Jan Duda" userId="2209641f-ff68-46e8-9bd4-bbbf559cf72a" providerId="ADAL" clId="{0F19EAEF-82FF-9643-B795-1788B0BD71BC}" dt="2025-01-22T07:04:09.732" v="181" actId="1037"/>
          <ac:spMkLst>
            <pc:docMk/>
            <pc:sldMk cId="1967085993" sldId="1500"/>
            <ac:spMk id="40" creationId="{C0F0F064-BFD6-C1CB-20B8-E648A24136A8}"/>
          </ac:spMkLst>
        </pc:spChg>
        <pc:spChg chg="mod">
          <ac:chgData name="Jan Duda" userId="2209641f-ff68-46e8-9bd4-bbbf559cf72a" providerId="ADAL" clId="{0F19EAEF-82FF-9643-B795-1788B0BD71BC}" dt="2025-01-22T07:04:09.732" v="181" actId="1037"/>
          <ac:spMkLst>
            <pc:docMk/>
            <pc:sldMk cId="1967085993" sldId="1500"/>
            <ac:spMk id="43" creationId="{F09A0DD9-3B6D-BCFB-8AFC-FB191FCDF822}"/>
          </ac:spMkLst>
        </pc:spChg>
        <pc:spChg chg="mod">
          <ac:chgData name="Jan Duda" userId="2209641f-ff68-46e8-9bd4-bbbf559cf72a" providerId="ADAL" clId="{0F19EAEF-82FF-9643-B795-1788B0BD71BC}" dt="2025-01-22T07:03:57.548" v="148" actId="1037"/>
          <ac:spMkLst>
            <pc:docMk/>
            <pc:sldMk cId="1967085993" sldId="1500"/>
            <ac:spMk id="52" creationId="{03422076-F6F5-BE21-D5A9-FD2A4BDBB495}"/>
          </ac:spMkLst>
        </pc:spChg>
        <pc:spChg chg="mod">
          <ac:chgData name="Jan Duda" userId="2209641f-ff68-46e8-9bd4-bbbf559cf72a" providerId="ADAL" clId="{0F19EAEF-82FF-9643-B795-1788B0BD71BC}" dt="2025-01-22T07:04:09.732" v="181" actId="1037"/>
          <ac:spMkLst>
            <pc:docMk/>
            <pc:sldMk cId="1967085993" sldId="1500"/>
            <ac:spMk id="55" creationId="{602F7C85-1FF5-586A-1717-AC5BD69A2D29}"/>
          </ac:spMkLst>
        </pc:spChg>
        <pc:picChg chg="add mod">
          <ac:chgData name="Jan Duda" userId="2209641f-ff68-46e8-9bd4-bbbf559cf72a" providerId="ADAL" clId="{0F19EAEF-82FF-9643-B795-1788B0BD71BC}" dt="2025-01-22T07:04:28.532" v="217" actId="1037"/>
          <ac:picMkLst>
            <pc:docMk/>
            <pc:sldMk cId="1967085993" sldId="1500"/>
            <ac:picMk id="5" creationId="{869BE27F-BAFB-7415-C9B5-BE0081700C93}"/>
          </ac:picMkLst>
        </pc:picChg>
        <pc:picChg chg="add mod">
          <ac:chgData name="Jan Duda" userId="2209641f-ff68-46e8-9bd4-bbbf559cf72a" providerId="ADAL" clId="{0F19EAEF-82FF-9643-B795-1788B0BD71BC}" dt="2025-01-22T07:04:47.613" v="234" actId="1076"/>
          <ac:picMkLst>
            <pc:docMk/>
            <pc:sldMk cId="1967085993" sldId="1500"/>
            <ac:picMk id="6" creationId="{AA39A534-D7F2-DC30-2080-A8C54B0DBDE6}"/>
          </ac:picMkLst>
        </pc:picChg>
        <pc:picChg chg="add mod">
          <ac:chgData name="Jan Duda" userId="2209641f-ff68-46e8-9bd4-bbbf559cf72a" providerId="ADAL" clId="{0F19EAEF-82FF-9643-B795-1788B0BD71BC}" dt="2025-01-22T07:04:50.700" v="235"/>
          <ac:picMkLst>
            <pc:docMk/>
            <pc:sldMk cId="1967085993" sldId="1500"/>
            <ac:picMk id="7" creationId="{640F2487-EEDF-B3E2-6A4C-672A54FCB0FC}"/>
          </ac:picMkLst>
        </pc:picChg>
        <pc:picChg chg="mod">
          <ac:chgData name="Jan Duda" userId="2209641f-ff68-46e8-9bd4-bbbf559cf72a" providerId="ADAL" clId="{0F19EAEF-82FF-9643-B795-1788B0BD71BC}" dt="2025-01-22T07:04:09.732" v="181" actId="1037"/>
          <ac:picMkLst>
            <pc:docMk/>
            <pc:sldMk cId="1967085993" sldId="1500"/>
            <ac:picMk id="41" creationId="{05717D30-5B0F-22B0-E314-2FF469D8635B}"/>
          </ac:picMkLst>
        </pc:picChg>
        <pc:picChg chg="mod">
          <ac:chgData name="Jan Duda" userId="2209641f-ff68-46e8-9bd4-bbbf559cf72a" providerId="ADAL" clId="{0F19EAEF-82FF-9643-B795-1788B0BD71BC}" dt="2025-01-22T07:04:36.999" v="232" actId="1038"/>
          <ac:picMkLst>
            <pc:docMk/>
            <pc:sldMk cId="1967085993" sldId="1500"/>
            <ac:picMk id="42" creationId="{8836E9BD-A897-DD26-B918-20DCE160F946}"/>
          </ac:picMkLst>
        </pc:picChg>
        <pc:picChg chg="mod">
          <ac:chgData name="Jan Duda" userId="2209641f-ff68-46e8-9bd4-bbbf559cf72a" providerId="ADAL" clId="{0F19EAEF-82FF-9643-B795-1788B0BD71BC}" dt="2025-01-22T07:04:09.732" v="181" actId="1037"/>
          <ac:picMkLst>
            <pc:docMk/>
            <pc:sldMk cId="1967085993" sldId="1500"/>
            <ac:picMk id="51" creationId="{02A45416-63F4-34FA-3E6B-954424ABB932}"/>
          </ac:picMkLst>
        </pc:picChg>
        <pc:picChg chg="mod">
          <ac:chgData name="Jan Duda" userId="2209641f-ff68-46e8-9bd4-bbbf559cf72a" providerId="ADAL" clId="{0F19EAEF-82FF-9643-B795-1788B0BD71BC}" dt="2025-01-22T07:03:49.787" v="122" actId="1076"/>
          <ac:picMkLst>
            <pc:docMk/>
            <pc:sldMk cId="1967085993" sldId="1500"/>
            <ac:picMk id="54" creationId="{123D35AA-0AF8-CA9E-58EB-49ACA48A8610}"/>
          </ac:picMkLst>
        </pc:picChg>
      </pc:sldChg>
      <pc:sldChg chg="ord setBg">
        <pc:chgData name="Jan Duda" userId="2209641f-ff68-46e8-9bd4-bbbf559cf72a" providerId="ADAL" clId="{0F19EAEF-82FF-9643-B795-1788B0BD71BC}" dt="2025-01-22T08:30:43.619" v="249"/>
        <pc:sldMkLst>
          <pc:docMk/>
          <pc:sldMk cId="780385353" sldId="1501"/>
        </pc:sldMkLst>
      </pc:sldChg>
      <pc:sldChg chg="setBg">
        <pc:chgData name="Jan Duda" userId="2209641f-ff68-46e8-9bd4-bbbf559cf72a" providerId="ADAL" clId="{0F19EAEF-82FF-9643-B795-1788B0BD71BC}" dt="2025-01-22T08:30:43.619" v="249"/>
        <pc:sldMkLst>
          <pc:docMk/>
          <pc:sldMk cId="2013322130" sldId="1503"/>
        </pc:sldMkLst>
      </pc:sldChg>
      <pc:sldChg chg="del">
        <pc:chgData name="Jan Duda" userId="2209641f-ff68-46e8-9bd4-bbbf559cf72a" providerId="ADAL" clId="{0F19EAEF-82FF-9643-B795-1788B0BD71BC}" dt="2025-01-22T06:56:29.427" v="5" actId="2696"/>
        <pc:sldMkLst>
          <pc:docMk/>
          <pc:sldMk cId="3238466436" sldId="1508"/>
        </pc:sldMkLst>
      </pc:sldChg>
      <pc:sldChg chg="del">
        <pc:chgData name="Jan Duda" userId="2209641f-ff68-46e8-9bd4-bbbf559cf72a" providerId="ADAL" clId="{0F19EAEF-82FF-9643-B795-1788B0BD71BC}" dt="2025-01-22T06:56:21.206" v="1" actId="2696"/>
        <pc:sldMkLst>
          <pc:docMk/>
          <pc:sldMk cId="4088332948" sldId="1510"/>
        </pc:sldMkLst>
      </pc:sldChg>
      <pc:sldChg chg="del">
        <pc:chgData name="Jan Duda" userId="2209641f-ff68-46e8-9bd4-bbbf559cf72a" providerId="ADAL" clId="{0F19EAEF-82FF-9643-B795-1788B0BD71BC}" dt="2025-01-22T06:56:22.937" v="3" actId="2696"/>
        <pc:sldMkLst>
          <pc:docMk/>
          <pc:sldMk cId="2998581159" sldId="1513"/>
        </pc:sldMkLst>
      </pc:sldChg>
      <pc:sldChg chg="del">
        <pc:chgData name="Jan Duda" userId="2209641f-ff68-46e8-9bd4-bbbf559cf72a" providerId="ADAL" clId="{0F19EAEF-82FF-9643-B795-1788B0BD71BC}" dt="2025-01-22T06:56:28.149" v="4" actId="2696"/>
        <pc:sldMkLst>
          <pc:docMk/>
          <pc:sldMk cId="3924927638" sldId="1514"/>
        </pc:sldMkLst>
      </pc:sldChg>
      <pc:sldChg chg="addSp delSp modSp setBg">
        <pc:chgData name="Jan Duda" userId="2209641f-ff68-46e8-9bd4-bbbf559cf72a" providerId="ADAL" clId="{0F19EAEF-82FF-9643-B795-1788B0BD71BC}" dt="2025-01-22T08:30:43.619" v="249"/>
        <pc:sldMkLst>
          <pc:docMk/>
          <pc:sldMk cId="2880225298" sldId="1516"/>
        </pc:sldMkLst>
        <pc:picChg chg="add del mod">
          <ac:chgData name="Jan Duda" userId="2209641f-ff68-46e8-9bd4-bbbf559cf72a" providerId="ADAL" clId="{0F19EAEF-82FF-9643-B795-1788B0BD71BC}" dt="2025-01-22T07:01:24.590" v="23" actId="478"/>
          <ac:picMkLst>
            <pc:docMk/>
            <pc:sldMk cId="2880225298" sldId="1516"/>
            <ac:picMk id="1026" creationId="{3E3B18C2-ECD5-CC96-A50B-34CD3116FA41}"/>
          </ac:picMkLst>
        </pc:picChg>
      </pc:sldChg>
      <pc:sldChg chg="addSp delSp modSp add mod setBg">
        <pc:chgData name="Jan Duda" userId="2209641f-ff68-46e8-9bd4-bbbf559cf72a" providerId="ADAL" clId="{0F19EAEF-82FF-9643-B795-1788B0BD71BC}" dt="2025-01-22T08:30:43.619" v="249"/>
        <pc:sldMkLst>
          <pc:docMk/>
          <pc:sldMk cId="970669027" sldId="1517"/>
        </pc:sldMkLst>
        <pc:spChg chg="add del">
          <ac:chgData name="Jan Duda" userId="2209641f-ff68-46e8-9bd4-bbbf559cf72a" providerId="ADAL" clId="{0F19EAEF-82FF-9643-B795-1788B0BD71BC}" dt="2025-01-22T07:02:07.724" v="35" actId="478"/>
          <ac:spMkLst>
            <pc:docMk/>
            <pc:sldMk cId="970669027" sldId="1517"/>
            <ac:spMk id="4" creationId="{A467B677-C5E1-A478-7E36-7FEA3F5DE0E8}"/>
          </ac:spMkLst>
        </pc:spChg>
        <pc:spChg chg="mod">
          <ac:chgData name="Jan Duda" userId="2209641f-ff68-46e8-9bd4-bbbf559cf72a" providerId="ADAL" clId="{0F19EAEF-82FF-9643-B795-1788B0BD71BC}" dt="2025-01-22T07:03:00.133" v="120" actId="1038"/>
          <ac:spMkLst>
            <pc:docMk/>
            <pc:sldMk cId="970669027" sldId="1517"/>
            <ac:spMk id="7" creationId="{F6B3D825-64FB-080B-5B64-0DBAF169E4D0}"/>
          </ac:spMkLst>
        </pc:spChg>
        <pc:spChg chg="del">
          <ac:chgData name="Jan Duda" userId="2209641f-ff68-46e8-9bd4-bbbf559cf72a" providerId="ADAL" clId="{0F19EAEF-82FF-9643-B795-1788B0BD71BC}" dt="2025-01-22T07:01:50.020" v="25" actId="478"/>
          <ac:spMkLst>
            <pc:docMk/>
            <pc:sldMk cId="970669027" sldId="1517"/>
            <ac:spMk id="11" creationId="{1B08B17F-F79A-E890-35D6-B32836B4E0BA}"/>
          </ac:spMkLst>
        </pc:spChg>
        <pc:spChg chg="del">
          <ac:chgData name="Jan Duda" userId="2209641f-ff68-46e8-9bd4-bbbf559cf72a" providerId="ADAL" clId="{0F19EAEF-82FF-9643-B795-1788B0BD71BC}" dt="2025-01-22T07:02:00.509" v="30" actId="478"/>
          <ac:spMkLst>
            <pc:docMk/>
            <pc:sldMk cId="970669027" sldId="1517"/>
            <ac:spMk id="18" creationId="{CD3AC219-2108-DAB0-985C-C5B75EB391C5}"/>
          </ac:spMkLst>
        </pc:spChg>
        <pc:spChg chg="del">
          <ac:chgData name="Jan Duda" userId="2209641f-ff68-46e8-9bd4-bbbf559cf72a" providerId="ADAL" clId="{0F19EAEF-82FF-9643-B795-1788B0BD71BC}" dt="2025-01-22T07:02:10.051" v="36" actId="478"/>
          <ac:spMkLst>
            <pc:docMk/>
            <pc:sldMk cId="970669027" sldId="1517"/>
            <ac:spMk id="19" creationId="{13863351-187B-24AB-B8D3-579186D83D32}"/>
          </ac:spMkLst>
        </pc:spChg>
        <pc:picChg chg="del">
          <ac:chgData name="Jan Duda" userId="2209641f-ff68-46e8-9bd4-bbbf559cf72a" providerId="ADAL" clId="{0F19EAEF-82FF-9643-B795-1788B0BD71BC}" dt="2025-01-22T07:02:12.367" v="37" actId="478"/>
          <ac:picMkLst>
            <pc:docMk/>
            <pc:sldMk cId="970669027" sldId="1517"/>
            <ac:picMk id="2" creationId="{8AA849FA-4B18-78C3-D07F-B685528A5E43}"/>
          </ac:picMkLst>
        </pc:picChg>
        <pc:picChg chg="del">
          <ac:chgData name="Jan Duda" userId="2209641f-ff68-46e8-9bd4-bbbf559cf72a" providerId="ADAL" clId="{0F19EAEF-82FF-9643-B795-1788B0BD71BC}" dt="2025-01-22T07:02:13.552" v="38" actId="478"/>
          <ac:picMkLst>
            <pc:docMk/>
            <pc:sldMk cId="970669027" sldId="1517"/>
            <ac:picMk id="3" creationId="{9E4BFD0B-7483-2DAE-68F5-96976ADDC92C}"/>
          </ac:picMkLst>
        </pc:picChg>
        <pc:picChg chg="del">
          <ac:chgData name="Jan Duda" userId="2209641f-ff68-46e8-9bd4-bbbf559cf72a" providerId="ADAL" clId="{0F19EAEF-82FF-9643-B795-1788B0BD71BC}" dt="2025-01-22T07:01:44.636" v="24" actId="478"/>
          <ac:picMkLst>
            <pc:docMk/>
            <pc:sldMk cId="970669027" sldId="1517"/>
            <ac:picMk id="8" creationId="{9F10EDE1-0389-B45F-3992-A121D414051A}"/>
          </ac:picMkLst>
        </pc:picChg>
        <pc:picChg chg="del">
          <ac:chgData name="Jan Duda" userId="2209641f-ff68-46e8-9bd4-bbbf559cf72a" providerId="ADAL" clId="{0F19EAEF-82FF-9643-B795-1788B0BD71BC}" dt="2025-01-22T07:01:58.012" v="29" actId="478"/>
          <ac:picMkLst>
            <pc:docMk/>
            <pc:sldMk cId="970669027" sldId="1517"/>
            <ac:picMk id="10" creationId="{6B17DF15-89DD-D869-F184-59D8BEDB7D36}"/>
          </ac:picMkLst>
        </pc:picChg>
        <pc:picChg chg="del">
          <ac:chgData name="Jan Duda" userId="2209641f-ff68-46e8-9bd4-bbbf559cf72a" providerId="ADAL" clId="{0F19EAEF-82FF-9643-B795-1788B0BD71BC}" dt="2025-01-22T07:01:51.690" v="26" actId="478"/>
          <ac:picMkLst>
            <pc:docMk/>
            <pc:sldMk cId="970669027" sldId="1517"/>
            <ac:picMk id="14" creationId="{7D1E886A-522B-EEC2-9DDC-FB4C99BE53E9}"/>
          </ac:picMkLst>
        </pc:picChg>
        <pc:picChg chg="del">
          <ac:chgData name="Jan Duda" userId="2209641f-ff68-46e8-9bd4-bbbf559cf72a" providerId="ADAL" clId="{0F19EAEF-82FF-9643-B795-1788B0BD71BC}" dt="2025-01-22T07:02:04.235" v="33" actId="478"/>
          <ac:picMkLst>
            <pc:docMk/>
            <pc:sldMk cId="970669027" sldId="1517"/>
            <ac:picMk id="16" creationId="{F43114F5-F644-A3FD-827F-D3C5E39EF779}"/>
          </ac:picMkLst>
        </pc:picChg>
        <pc:picChg chg="del">
          <ac:chgData name="Jan Duda" userId="2209641f-ff68-46e8-9bd4-bbbf559cf72a" providerId="ADAL" clId="{0F19EAEF-82FF-9643-B795-1788B0BD71BC}" dt="2025-01-22T07:02:03.127" v="32" actId="478"/>
          <ac:picMkLst>
            <pc:docMk/>
            <pc:sldMk cId="970669027" sldId="1517"/>
            <ac:picMk id="17" creationId="{17E4E0CA-6BFD-9C9F-B238-743D6A08EE7A}"/>
          </ac:picMkLst>
        </pc:picChg>
        <pc:picChg chg="del">
          <ac:chgData name="Jan Duda" userId="2209641f-ff68-46e8-9bd4-bbbf559cf72a" providerId="ADAL" clId="{0F19EAEF-82FF-9643-B795-1788B0BD71BC}" dt="2025-01-22T07:01:56.934" v="28" actId="478"/>
          <ac:picMkLst>
            <pc:docMk/>
            <pc:sldMk cId="970669027" sldId="1517"/>
            <ac:picMk id="21" creationId="{43AC2706-04E8-D3BD-3D17-1E7DE62515FC}"/>
          </ac:picMkLst>
        </pc:picChg>
        <pc:picChg chg="del">
          <ac:chgData name="Jan Duda" userId="2209641f-ff68-46e8-9bd4-bbbf559cf72a" providerId="ADAL" clId="{0F19EAEF-82FF-9643-B795-1788B0BD71BC}" dt="2025-01-22T07:02:01.954" v="31" actId="478"/>
          <ac:picMkLst>
            <pc:docMk/>
            <pc:sldMk cId="970669027" sldId="1517"/>
            <ac:picMk id="22" creationId="{30F58D0E-9E30-7750-AA58-C4EF369A875D}"/>
          </ac:picMkLst>
        </pc:picChg>
        <pc:picChg chg="add del mod">
          <ac:chgData name="Jan Duda" userId="2209641f-ff68-46e8-9bd4-bbbf559cf72a" providerId="ADAL" clId="{0F19EAEF-82FF-9643-B795-1788B0BD71BC}" dt="2025-01-22T07:02:18.009" v="39" actId="1076"/>
          <ac:picMkLst>
            <pc:docMk/>
            <pc:sldMk cId="970669027" sldId="1517"/>
            <ac:picMk id="1026" creationId="{F6DFCE3F-8B7A-BC05-860A-3066578476E2}"/>
          </ac:picMkLst>
        </pc:picChg>
      </pc:sldChg>
      <pc:sldChg chg="del">
        <pc:chgData name="Jan Duda" userId="2209641f-ff68-46e8-9bd4-bbbf559cf72a" providerId="ADAL" clId="{0F19EAEF-82FF-9643-B795-1788B0BD71BC}" dt="2025-01-22T06:56:21.937" v="2" actId="2696"/>
        <pc:sldMkLst>
          <pc:docMk/>
          <pc:sldMk cId="4135573588" sldId="1519"/>
        </pc:sldMkLst>
      </pc:sldChg>
      <pc:sldChg chg="del">
        <pc:chgData name="Jan Duda" userId="2209641f-ff68-46e8-9bd4-bbbf559cf72a" providerId="ADAL" clId="{0F19EAEF-82FF-9643-B795-1788B0BD71BC}" dt="2025-01-22T06:56:36.674" v="7" actId="2696"/>
        <pc:sldMkLst>
          <pc:docMk/>
          <pc:sldMk cId="325049720" sldId="1520"/>
        </pc:sldMkLst>
      </pc:sldChg>
      <pc:sldChg chg="del">
        <pc:chgData name="Jan Duda" userId="2209641f-ff68-46e8-9bd4-bbbf559cf72a" providerId="ADAL" clId="{0F19EAEF-82FF-9643-B795-1788B0BD71BC}" dt="2025-01-22T06:56:38.488" v="8" actId="2696"/>
        <pc:sldMkLst>
          <pc:docMk/>
          <pc:sldMk cId="2464868272" sldId="1521"/>
        </pc:sldMkLst>
      </pc:sldChg>
      <pc:sldChg chg="del">
        <pc:chgData name="Jan Duda" userId="2209641f-ff68-46e8-9bd4-bbbf559cf72a" providerId="ADAL" clId="{0F19EAEF-82FF-9643-B795-1788B0BD71BC}" dt="2025-01-22T06:56:47.290" v="11" actId="2696"/>
        <pc:sldMkLst>
          <pc:docMk/>
          <pc:sldMk cId="4154761629" sldId="1522"/>
        </pc:sldMkLst>
      </pc:sldChg>
      <pc:sldChg chg="add setBg">
        <pc:chgData name="Jan Duda" userId="2209641f-ff68-46e8-9bd4-bbbf559cf72a" providerId="ADAL" clId="{0F19EAEF-82FF-9643-B795-1788B0BD71BC}" dt="2025-01-22T08:31:38.142" v="251"/>
        <pc:sldMkLst>
          <pc:docMk/>
          <pc:sldMk cId="4104350481" sldId="1526"/>
        </pc:sldMkLst>
      </pc:sldChg>
      <pc:sldChg chg="add">
        <pc:chgData name="Jan Duda" userId="2209641f-ff68-46e8-9bd4-bbbf559cf72a" providerId="ADAL" clId="{0F19EAEF-82FF-9643-B795-1788B0BD71BC}" dt="2025-01-22T08:31:38.142" v="251"/>
        <pc:sldMkLst>
          <pc:docMk/>
          <pc:sldMk cId="1043529113" sldId="1528"/>
        </pc:sldMkLst>
      </pc:sldChg>
      <pc:sldChg chg="del">
        <pc:chgData name="Jan Duda" userId="2209641f-ff68-46e8-9bd4-bbbf559cf72a" providerId="ADAL" clId="{0F19EAEF-82FF-9643-B795-1788B0BD71BC}" dt="2025-01-22T06:56:40.081" v="9" actId="2696"/>
        <pc:sldMkLst>
          <pc:docMk/>
          <pc:sldMk cId="3726841110" sldId="1530"/>
        </pc:sldMkLst>
      </pc:sldChg>
      <pc:sldChg chg="del">
        <pc:chgData name="Jan Duda" userId="2209641f-ff68-46e8-9bd4-bbbf559cf72a" providerId="ADAL" clId="{0F19EAEF-82FF-9643-B795-1788B0BD71BC}" dt="2025-01-22T06:56:41.570" v="10" actId="2696"/>
        <pc:sldMkLst>
          <pc:docMk/>
          <pc:sldMk cId="2337501125" sldId="1531"/>
        </pc:sldMkLst>
      </pc:sldChg>
      <pc:sldChg chg="modSp add del mod ord setBg">
        <pc:chgData name="Jan Duda" userId="2209641f-ff68-46e8-9bd4-bbbf559cf72a" providerId="ADAL" clId="{0F19EAEF-82FF-9643-B795-1788B0BD71BC}" dt="2025-01-22T08:40:23.788" v="292" actId="20578"/>
        <pc:sldMkLst>
          <pc:docMk/>
          <pc:sldMk cId="277275335" sldId="1532"/>
        </pc:sldMkLst>
        <pc:spChg chg="mod">
          <ac:chgData name="Jan Duda" userId="2209641f-ff68-46e8-9bd4-bbbf559cf72a" providerId="ADAL" clId="{0F19EAEF-82FF-9643-B795-1788B0BD71BC}" dt="2025-01-22T08:36:33.506" v="291" actId="20577"/>
          <ac:spMkLst>
            <pc:docMk/>
            <pc:sldMk cId="277275335" sldId="1532"/>
            <ac:spMk id="7" creationId="{D2A28B06-329E-274A-AA1A-6A54A0F9BE71}"/>
          </ac:spMkLst>
        </pc:spChg>
      </pc:sldChg>
      <pc:sldChg chg="add del ord setBg">
        <pc:chgData name="Jan Duda" userId="2209641f-ff68-46e8-9bd4-bbbf559cf72a" providerId="ADAL" clId="{0F19EAEF-82FF-9643-B795-1788B0BD71BC}" dt="2025-01-22T08:30:55.743" v="250" actId="20578"/>
        <pc:sldMkLst>
          <pc:docMk/>
          <pc:sldMk cId="2031993039" sldId="1533"/>
        </pc:sldMkLst>
      </pc:sldChg>
      <pc:sldChg chg="add ord">
        <pc:chgData name="Jan Duda" userId="2209641f-ff68-46e8-9bd4-bbbf559cf72a" providerId="ADAL" clId="{0F19EAEF-82FF-9643-B795-1788B0BD71BC}" dt="2025-01-22T08:40:40.681" v="294" actId="20578"/>
        <pc:sldMkLst>
          <pc:docMk/>
          <pc:sldMk cId="59630767" sldId="1534"/>
        </pc:sldMkLst>
      </pc:sldChg>
      <pc:sldMasterChg chg="setBg modSldLayout">
        <pc:chgData name="Jan Duda" userId="2209641f-ff68-46e8-9bd4-bbbf559cf72a" providerId="ADAL" clId="{0F19EAEF-82FF-9643-B795-1788B0BD71BC}" dt="2025-01-22T08:30:43.619" v="249"/>
        <pc:sldMasterMkLst>
          <pc:docMk/>
          <pc:sldMasterMk cId="1206726675" sldId="2147483648"/>
        </pc:sldMasterMkLst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2369691396" sldId="2147483649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2947737402" sldId="2147483650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1653414148" sldId="2147483651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4164983065" sldId="2147483652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915840417" sldId="2147483653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1156469740" sldId="2147483654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1861147491" sldId="2147483655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3196668219" sldId="2147483656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132135195" sldId="2147483657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581673962" sldId="2147483658"/>
          </pc:sldLayoutMkLst>
        </pc:sldLayoutChg>
        <pc:sldLayoutChg chg="setBg">
          <pc:chgData name="Jan Duda" userId="2209641f-ff68-46e8-9bd4-bbbf559cf72a" providerId="ADAL" clId="{0F19EAEF-82FF-9643-B795-1788B0BD71BC}" dt="2025-01-22T08:30:43.619" v="249"/>
          <pc:sldLayoutMkLst>
            <pc:docMk/>
            <pc:sldMasterMk cId="1206726675" sldId="2147483648"/>
            <pc:sldLayoutMk cId="527463923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CF141-FA29-6340-B1A5-756AB6390990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2EF7-5B0B-334F-A894-5D2DEE561FA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18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10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328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E5A5-5F5A-2FB9-487B-B865393B0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3A817-8182-74F7-9D38-F3D34DAAF6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EF688-7A61-292E-A271-8101826F6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DEC47-92E5-A37D-D013-C663DE8F4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495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000" dirty="0"/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93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63A3-C940-D10D-3B49-27A6340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E47B4-8DD4-C7E6-11A8-733746524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302F6-0093-A75F-E033-12390F29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000" dirty="0"/>
              <a:t>55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FECB2-50A4-8279-2AE8-E40AAC8EF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668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42EF7-5B0B-334F-A894-5D2DEE561FA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2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42EF7-5B0B-334F-A894-5D2DEE561FA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2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42EF7-5B0B-334F-A894-5D2DEE561FA6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21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399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848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01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0EE23-777E-374A-AAA0-DFE7E87B3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CDF85-9108-DC40-A944-26E766EE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78D2D8-0F47-434E-BEBD-6222A26B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3E9B-E2A2-D041-9D9B-CC75072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03664-2193-BE41-867A-7066493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69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63686-7403-B743-B0B0-FAE7AEEC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4B11BC-A3EB-2D45-AA0F-F4D1098D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30CA3-FF6A-8145-A191-FDBA848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4DDA95-885C-A24A-9279-8775C435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A4109-6B61-5246-BD60-D68CD1A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7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EC0E0E-E051-BF4E-BE52-EF53F70B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AD57-5943-DE4B-8C4F-B359D80D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288BA-301D-6540-9BAB-468FAE41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26692-9C3C-B742-8DBE-64CF18D8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77DB8-F4E5-6141-99B0-6B4D403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46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73C45-43C7-CA4C-A420-D3CB05B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1E84A-70E4-5E44-9F34-11AC6356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1A01A-FBF1-E243-9A2D-801725C2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0A7E7-9A9A-3C4D-B1E7-E9845F6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80F1-D763-8F4B-A9BD-C1A885A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3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19950-F992-2947-A008-956C8FB8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C60C2-3E17-384E-AEF0-C1D29C55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C10B0-80A5-884A-8303-A962718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580A8-1A22-8245-9E92-67A4AB6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65F33-1BC0-9E4F-801B-196B6748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EE75A-9E4E-EF40-A326-B192F84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CF98D-73C1-7F4A-AE3A-7F7D29123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5D953-FCFA-9B4B-A415-AD677C653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59904-CA0D-BF41-BEA7-ECC47F4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4A04F-B830-4447-8B6C-F5277AC2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4529FB-3A61-734B-B292-895745B7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616F-7781-3940-95D5-8E497C20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963E9-9F39-8E46-A591-150DF447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A5872-F158-BC41-9560-E9732FE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C2841-7E4A-C542-825D-71E24362B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7A197B-5A64-7A40-AE8E-5BC38166D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04AE5E-8BDA-8C4A-AD7C-82199FF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C97413-E4B9-F740-BBAD-66E90C1F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BED57-0644-3942-81A2-A9C2920A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DEFB-E487-8E41-A8C1-DCCF7D0A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B2C5B-2030-AA47-8296-C090E430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AA72AC-60EE-8F4C-8169-5989E116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E57C5B-DC14-E348-B06A-62387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4F0F79-1311-4643-97FB-BD6262D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D1F78-1F12-524F-A379-EA828EC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F5889A-0411-B744-9045-20EA5A9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114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F5947-5E5B-4F43-83F8-6562A59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3945F-9DCD-D84B-A541-30F108E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31D45E-0CAD-A94E-ABFD-1158275B5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23D59-6ADC-6A40-8748-57D26733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0302-4956-2B47-BFFD-165861BF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65C09-4C8A-5440-B7B9-BA05464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66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E543-EB3F-5544-8A6C-B95FBDB9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F72527-0F4F-AA43-88A9-BCBC88EA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7FCE1-2557-9E4C-8C07-2E7CC580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E5EFE-648C-3A40-BF7F-03A6C9A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D8875A-E206-B746-B653-23D0994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02AAC-653A-0548-BBA5-40A18E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9915F-588C-3A4C-935F-02ED3AC6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74F8C-DB2F-7940-87BB-7CBBC749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CDC67E-7C40-1346-8281-0F232930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7242-DE59-F342-8588-9887C401BB65}" type="datetimeFigureOut">
              <a:rPr lang="es-ES_tradnl" smtClean="0"/>
              <a:t>22/1/25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67A28-7DE5-204D-AACE-8D45900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F720A-8E36-FF4E-A071-25A56941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7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tiff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tif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11.tif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11.tif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tif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45" y="5820837"/>
            <a:ext cx="5339255" cy="7763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5526E1-711E-F349-93DE-CB3C81F8FC96}"/>
              </a:ext>
            </a:extLst>
          </p:cNvPr>
          <p:cNvSpPr/>
          <p:nvPr/>
        </p:nvSpPr>
        <p:spPr>
          <a:xfrm>
            <a:off x="4800600" y="565161"/>
            <a:ext cx="739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Series </a:t>
            </a:r>
          </a:p>
          <a:p>
            <a:pPr algn="ctr"/>
            <a:endParaRPr lang="en-US" sz="3600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B6111-8189-7C82-0643-F668FC594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629" y="3331529"/>
            <a:ext cx="3113675" cy="1034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2E045-2042-B0C2-D247-AD9A087459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596" y="2423024"/>
            <a:ext cx="3113674" cy="1034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919085-9A64-821C-DB16-82DC382CD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472" y="4117470"/>
            <a:ext cx="2161035" cy="8519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89A20-AD79-01DC-4C85-BF3F0D334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838" y="4368833"/>
            <a:ext cx="2999660" cy="600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3F24BC-74D4-61F0-E1DC-53D0FA74B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4347" y="3605094"/>
            <a:ext cx="1567283" cy="563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754D9E-4DF9-2E51-6E5D-5EFE7BC8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5761" y="3129127"/>
            <a:ext cx="1595869" cy="563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502E55-F732-6C18-7053-DB52AFDD8F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745" y="3898018"/>
            <a:ext cx="3113675" cy="10515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C6EC9-FC9F-D31C-97A3-C059E66FB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955" y="3258313"/>
            <a:ext cx="3061254" cy="7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5C96AD-46EC-912C-D54A-E4AA6BA1E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7" cy="68676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9CAA0B-D92E-978F-C725-D1DBB70FF134}"/>
              </a:ext>
            </a:extLst>
          </p:cNvPr>
          <p:cNvSpPr/>
          <p:nvPr/>
        </p:nvSpPr>
        <p:spPr>
          <a:xfrm>
            <a:off x="-1" y="1"/>
            <a:ext cx="12192001" cy="6873446"/>
          </a:xfrm>
          <a:prstGeom prst="rect">
            <a:avLst/>
          </a:prstGeom>
          <a:solidFill>
            <a:srgbClr val="2952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78343EF0-CC0E-D235-7EBA-2618794903F8}"/>
              </a:ext>
            </a:extLst>
          </p:cNvPr>
          <p:cNvSpPr/>
          <p:nvPr/>
        </p:nvSpPr>
        <p:spPr>
          <a:xfrm rot="10800000">
            <a:off x="0" y="11577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9" name="Imagen 11">
            <a:extLst>
              <a:ext uri="{FF2B5EF4-FFF2-40B4-BE49-F238E27FC236}">
                <a16:creationId xmlns:a16="http://schemas.microsoft.com/office/drawing/2014/main" id="{4BCB99A5-76F0-82E2-7CFD-D665B3D7E5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3" name="Imagen 11">
            <a:extLst>
              <a:ext uri="{FF2B5EF4-FFF2-40B4-BE49-F238E27FC236}">
                <a16:creationId xmlns:a16="http://schemas.microsoft.com/office/drawing/2014/main" id="{0E2D9121-01AB-8402-BCB8-546C37C4DF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7" name="CuadroTexto 3">
            <a:extLst>
              <a:ext uri="{FF2B5EF4-FFF2-40B4-BE49-F238E27FC236}">
                <a16:creationId xmlns:a16="http://schemas.microsoft.com/office/drawing/2014/main" id="{0640E1C2-8B26-0054-F2A1-8F2355C114D4}"/>
              </a:ext>
            </a:extLst>
          </p:cNvPr>
          <p:cNvSpPr txBox="1"/>
          <p:nvPr/>
        </p:nvSpPr>
        <p:spPr>
          <a:xfrm>
            <a:off x="-1" y="150778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Řada</a:t>
            </a:r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GCC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porovnání</a:t>
            </a:r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modelů</a:t>
            </a:r>
            <a:endParaRPr lang="es-ES_tradnl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90FDFFF-84BB-F99E-2E18-C19DA763642F}"/>
              </a:ext>
            </a:extLst>
          </p:cNvPr>
          <p:cNvSpPr/>
          <p:nvPr/>
        </p:nvSpPr>
        <p:spPr>
          <a:xfrm rot="10800000">
            <a:off x="0" y="11577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3B5C87AC-3D59-DC19-5B7E-544402BCE3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85" y="454724"/>
            <a:ext cx="774518" cy="66438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1C0B69-6C72-DA33-69A7-522B68FBE439}"/>
              </a:ext>
            </a:extLst>
          </p:cNvPr>
          <p:cNvGraphicFramePr>
            <a:graphicFrameLocks noGrp="1"/>
          </p:cNvGraphicFramePr>
          <p:nvPr/>
        </p:nvGraphicFramePr>
        <p:xfrm>
          <a:off x="1560576" y="2156754"/>
          <a:ext cx="8912978" cy="4662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465">
                  <a:extLst>
                    <a:ext uri="{9D8B030D-6E8A-4147-A177-3AD203B41FA5}">
                      <a16:colId xmlns:a16="http://schemas.microsoft.com/office/drawing/2014/main" val="1575089834"/>
                    </a:ext>
                  </a:extLst>
                </a:gridCol>
                <a:gridCol w="2299578">
                  <a:extLst>
                    <a:ext uri="{9D8B030D-6E8A-4147-A177-3AD203B41FA5}">
                      <a16:colId xmlns:a16="http://schemas.microsoft.com/office/drawing/2014/main" val="391508471"/>
                    </a:ext>
                  </a:extLst>
                </a:gridCol>
                <a:gridCol w="2085660">
                  <a:extLst>
                    <a:ext uri="{9D8B030D-6E8A-4147-A177-3AD203B41FA5}">
                      <a16:colId xmlns:a16="http://schemas.microsoft.com/office/drawing/2014/main" val="4285986184"/>
                    </a:ext>
                  </a:extLst>
                </a:gridCol>
                <a:gridCol w="2215275">
                  <a:extLst>
                    <a:ext uri="{9D8B030D-6E8A-4147-A177-3AD203B41FA5}">
                      <a16:colId xmlns:a16="http://schemas.microsoft.com/office/drawing/2014/main" val="1721418356"/>
                    </a:ext>
                  </a:extLst>
                </a:gridCol>
              </a:tblGrid>
              <a:tr h="444629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95288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>
                    <a:solidFill>
                      <a:srgbClr val="2952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GCC6010</a:t>
                      </a:r>
                    </a:p>
                  </a:txBody>
                  <a:tcPr>
                    <a:solidFill>
                      <a:srgbClr val="2952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GCC6010W</a:t>
                      </a:r>
                    </a:p>
                  </a:txBody>
                  <a:tcPr>
                    <a:solidFill>
                      <a:srgbClr val="2952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GCC6011</a:t>
                      </a:r>
                    </a:p>
                  </a:txBody>
                  <a:tcPr>
                    <a:solidFill>
                      <a:srgbClr val="2952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109806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Počet</a:t>
                      </a:r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portů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5x Gigabit Ethernet</a:t>
                      </a:r>
                      <a:b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2x Gigabit SFP porty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5x Gigabit Ethernet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10x Gigabit Ethernet</a:t>
                      </a:r>
                      <a:b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2x Gigabit SFP porty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2194208"/>
                  </a:ext>
                </a:extLst>
              </a:tr>
              <a:tr h="731190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PoE/PoE+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výstup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 x PoE out porty, IEEE802.3af/at, Maximum PoE: 36W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4 x PoE out porty, IEEE802.3af/at, Maximum PoE: 36W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504544"/>
                  </a:ext>
                </a:extLst>
              </a:tr>
              <a:tr h="358653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Wi-Fi 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Wi-Fi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9023883"/>
                  </a:ext>
                </a:extLst>
              </a:tr>
              <a:tr h="347083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Routing /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IPSec</a:t>
                      </a:r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VPN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2.5Gbps / 1Gbps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3Gbps / 1Gbps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2.5 Gbps / 1 Gbps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348485"/>
                  </a:ext>
                </a:extLst>
              </a:tr>
              <a:tr h="358654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IPS/IDS (Firewall)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900 Mbps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002975"/>
                  </a:ext>
                </a:extLst>
              </a:tr>
              <a:tr h="416127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Max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počet</a:t>
                      </a:r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spojení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160K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114761"/>
                  </a:ext>
                </a:extLst>
              </a:tr>
              <a:tr h="416127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PBX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Uživatelů</a:t>
                      </a:r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/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Hovorů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12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uživatelů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a 4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souběžné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hovory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v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základu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– vice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možné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dokoupit</a:t>
                      </a:r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licencí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01194"/>
                  </a:ext>
                </a:extLst>
              </a:tr>
              <a:tr h="354398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RAM/Flash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2GB / 32GB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940183"/>
                  </a:ext>
                </a:extLst>
              </a:tr>
              <a:tr h="358654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Max AP / </a:t>
                      </a:r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klientů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150 GWN AP / 500 </a:t>
                      </a:r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klientů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987797"/>
                  </a:ext>
                </a:extLst>
              </a:tr>
              <a:tr h="358653">
                <a:tc>
                  <a:txBody>
                    <a:bodyPr/>
                    <a:lstStyle/>
                    <a:p>
                      <a:r>
                        <a:rPr lang="en-US" sz="1500" b="1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Materiál</a:t>
                      </a:r>
                      <a:endParaRPr lang="en-US" sz="1500" b="1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Kov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Plast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Kov</a:t>
                      </a:r>
                      <a:endParaRPr lang="en-US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4478339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446E9BB1-A6FA-1DBB-172B-8B49B5A259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006" y="735553"/>
            <a:ext cx="633646" cy="1361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B9BE34-FCB6-6403-7130-985AD0F07F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319" y="1554123"/>
            <a:ext cx="1974916" cy="469164"/>
          </a:xfrm>
          <a:prstGeom prst="rect">
            <a:avLst/>
          </a:prstGeom>
        </p:spPr>
      </p:pic>
      <p:pic>
        <p:nvPicPr>
          <p:cNvPr id="25" name="Picture 24" descr="A close up of a computer&#10;&#10;Description automatically generated">
            <a:extLst>
              <a:ext uri="{FF2B5EF4-FFF2-40B4-BE49-F238E27FC236}">
                <a16:creationId xmlns:a16="http://schemas.microsoft.com/office/drawing/2014/main" id="{8D2735A1-5A13-4512-5426-DCC3FBDFAF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860" y="1598416"/>
            <a:ext cx="1687620" cy="3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9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229B83-E410-FC8A-BBA0-9007BC6F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5032A4E2-37A9-7D4B-37DF-E46B26694DD0}"/>
              </a:ext>
            </a:extLst>
          </p:cNvPr>
          <p:cNvSpPr/>
          <p:nvPr/>
        </p:nvSpPr>
        <p:spPr>
          <a:xfrm>
            <a:off x="338054" y="1257802"/>
            <a:ext cx="3422784" cy="584774"/>
          </a:xfrm>
          <a:prstGeom prst="rect">
            <a:avLst/>
          </a:prstGeom>
          <a:solidFill>
            <a:srgbClr val="46A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C23D103-19F6-8257-DCB4-45372B720168}"/>
              </a:ext>
            </a:extLst>
          </p:cNvPr>
          <p:cNvSpPr/>
          <p:nvPr/>
        </p:nvSpPr>
        <p:spPr>
          <a:xfrm>
            <a:off x="5241073" y="1540266"/>
            <a:ext cx="6950927" cy="5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A09DAE-0C68-F463-77F1-B4AF01493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8239219" y="1931988"/>
            <a:ext cx="3422784" cy="48593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9D8B805-79A5-7F51-09E5-A7CB52AF4E15}"/>
              </a:ext>
            </a:extLst>
          </p:cNvPr>
          <p:cNvSpPr txBox="1"/>
          <p:nvPr/>
        </p:nvSpPr>
        <p:spPr>
          <a:xfrm>
            <a:off x="0" y="3878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OPTIONS – </a:t>
            </a:r>
            <a:r>
              <a:rPr lang="en-US" sz="32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VŠECHNY GWN PRODUKTY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EFEBEB-320D-55E1-04CC-201732FE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3709075"/>
            <a:ext cx="383302" cy="2981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C451C88-FA73-1633-4A3A-19ABA076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4217952"/>
            <a:ext cx="383302" cy="2981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1C84677-ECF2-69C4-B86F-D5C7F1D2F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156" y="4869236"/>
            <a:ext cx="383302" cy="2981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2C037E7-4D84-E164-E1D9-2AD9FF053CFF}"/>
              </a:ext>
            </a:extLst>
          </p:cNvPr>
          <p:cNvSpPr txBox="1"/>
          <p:nvPr/>
        </p:nvSpPr>
        <p:spPr>
          <a:xfrm>
            <a:off x="8764573" y="369130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58A746A-85C7-4682-7481-CFF444F9580D}"/>
              </a:ext>
            </a:extLst>
          </p:cNvPr>
          <p:cNvSpPr txBox="1"/>
          <p:nvPr/>
        </p:nvSpPr>
        <p:spPr>
          <a:xfrm>
            <a:off x="8751759" y="4208302"/>
            <a:ext cx="28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INTEGROVANÉ V ZAŘÍZENÍ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BD1BF3F-F0E4-F4F9-0073-F18D38573879}"/>
              </a:ext>
            </a:extLst>
          </p:cNvPr>
          <p:cNvSpPr txBox="1"/>
          <p:nvPr/>
        </p:nvSpPr>
        <p:spPr>
          <a:xfrm>
            <a:off x="8747332" y="4842613"/>
            <a:ext cx="291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SAMOTNÉHO SWITCHE</a:t>
            </a:r>
          </a:p>
        </p:txBody>
      </p:sp>
      <p:pic>
        <p:nvPicPr>
          <p:cNvPr id="59" name="Imagen 3">
            <a:extLst>
              <a:ext uri="{FF2B5EF4-FFF2-40B4-BE49-F238E27FC236}">
                <a16:creationId xmlns:a16="http://schemas.microsoft.com/office/drawing/2014/main" id="{CC8FB9A5-2920-39C0-980A-D97247BD7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338054" y="1779350"/>
            <a:ext cx="3422784" cy="5002752"/>
          </a:xfrm>
          <a:prstGeom prst="rect">
            <a:avLst/>
          </a:prstGeom>
        </p:spPr>
      </p:pic>
      <p:pic>
        <p:nvPicPr>
          <p:cNvPr id="60" name="Imagen 7">
            <a:extLst>
              <a:ext uri="{FF2B5EF4-FFF2-40B4-BE49-F238E27FC236}">
                <a16:creationId xmlns:a16="http://schemas.microsoft.com/office/drawing/2014/main" id="{57ADA358-7779-049D-2C63-A7C050D2D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7" y="3699845"/>
            <a:ext cx="383302" cy="298124"/>
          </a:xfrm>
          <a:prstGeom prst="rect">
            <a:avLst/>
          </a:prstGeom>
        </p:spPr>
      </p:pic>
      <p:sp>
        <p:nvSpPr>
          <p:cNvPr id="61" name="CuadroTexto 8">
            <a:extLst>
              <a:ext uri="{FF2B5EF4-FFF2-40B4-BE49-F238E27FC236}">
                <a16:creationId xmlns:a16="http://schemas.microsoft.com/office/drawing/2014/main" id="{FCAA6605-2CF5-21EA-D176-B541B544F751}"/>
              </a:ext>
            </a:extLst>
          </p:cNvPr>
          <p:cNvSpPr txBox="1"/>
          <p:nvPr/>
        </p:nvSpPr>
        <p:spPr>
          <a:xfrm>
            <a:off x="420935" y="271096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GWN.CLOUD</a:t>
            </a:r>
          </a:p>
        </p:txBody>
      </p:sp>
      <p:pic>
        <p:nvPicPr>
          <p:cNvPr id="62" name="Imagen 11">
            <a:extLst>
              <a:ext uri="{FF2B5EF4-FFF2-40B4-BE49-F238E27FC236}">
                <a16:creationId xmlns:a16="http://schemas.microsoft.com/office/drawing/2014/main" id="{DC4D0BF7-9739-B83D-30FD-FABFD6385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7" y="4208722"/>
            <a:ext cx="383302" cy="298124"/>
          </a:xfrm>
          <a:prstGeom prst="rect">
            <a:avLst/>
          </a:prstGeom>
        </p:spPr>
      </p:pic>
      <p:pic>
        <p:nvPicPr>
          <p:cNvPr id="63" name="Imagen 12">
            <a:extLst>
              <a:ext uri="{FF2B5EF4-FFF2-40B4-BE49-F238E27FC236}">
                <a16:creationId xmlns:a16="http://schemas.microsoft.com/office/drawing/2014/main" id="{D40157B3-7E82-0D90-0193-6A6A0C045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1" y="4713702"/>
            <a:ext cx="383302" cy="298124"/>
          </a:xfrm>
          <a:prstGeom prst="rect">
            <a:avLst/>
          </a:prstGeom>
        </p:spPr>
      </p:pic>
      <p:sp>
        <p:nvSpPr>
          <p:cNvPr id="64" name="CuadroTexto 13">
            <a:extLst>
              <a:ext uri="{FF2B5EF4-FFF2-40B4-BE49-F238E27FC236}">
                <a16:creationId xmlns:a16="http://schemas.microsoft.com/office/drawing/2014/main" id="{781E449B-1C5D-1EB2-D66E-794F1826AC24}"/>
              </a:ext>
            </a:extLst>
          </p:cNvPr>
          <p:cNvSpPr txBox="1"/>
          <p:nvPr/>
        </p:nvSpPr>
        <p:spPr>
          <a:xfrm>
            <a:off x="863408" y="368207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65" name="CuadroTexto 14">
            <a:extLst>
              <a:ext uri="{FF2B5EF4-FFF2-40B4-BE49-F238E27FC236}">
                <a16:creationId xmlns:a16="http://schemas.microsoft.com/office/drawing/2014/main" id="{E1A16D9E-8790-FC26-4FA9-C847D0BCA1CE}"/>
              </a:ext>
            </a:extLst>
          </p:cNvPr>
          <p:cNvSpPr txBox="1"/>
          <p:nvPr/>
        </p:nvSpPr>
        <p:spPr>
          <a:xfrm>
            <a:off x="862056" y="4167764"/>
            <a:ext cx="28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AWS CLOUD</a:t>
            </a:r>
          </a:p>
        </p:txBody>
      </p:sp>
      <p:sp>
        <p:nvSpPr>
          <p:cNvPr id="66" name="CuadroTexto 15">
            <a:extLst>
              <a:ext uri="{FF2B5EF4-FFF2-40B4-BE49-F238E27FC236}">
                <a16:creationId xmlns:a16="http://schemas.microsoft.com/office/drawing/2014/main" id="{E4C50F25-7FAC-D54C-C950-B3CFFA78358D}"/>
              </a:ext>
            </a:extLst>
          </p:cNvPr>
          <p:cNvSpPr txBox="1"/>
          <p:nvPr/>
        </p:nvSpPr>
        <p:spPr>
          <a:xfrm>
            <a:off x="846166" y="4687079"/>
            <a:ext cx="326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MOBILNÍ APLIKACE </a:t>
            </a:r>
            <a:b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WEB UI </a:t>
            </a:r>
          </a:p>
        </p:txBody>
      </p:sp>
      <p:pic>
        <p:nvPicPr>
          <p:cNvPr id="67" name="Imagen 11">
            <a:extLst>
              <a:ext uri="{FF2B5EF4-FFF2-40B4-BE49-F238E27FC236}">
                <a16:creationId xmlns:a16="http://schemas.microsoft.com/office/drawing/2014/main" id="{9B8E8A8A-F743-F4E4-BB66-CE597A688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87" y="5403860"/>
            <a:ext cx="383302" cy="298124"/>
          </a:xfrm>
          <a:prstGeom prst="rect">
            <a:avLst/>
          </a:prstGeom>
        </p:spPr>
      </p:pic>
      <p:sp>
        <p:nvSpPr>
          <p:cNvPr id="68" name="CuadroTexto 15">
            <a:extLst>
              <a:ext uri="{FF2B5EF4-FFF2-40B4-BE49-F238E27FC236}">
                <a16:creationId xmlns:a16="http://schemas.microsoft.com/office/drawing/2014/main" id="{03E03907-25E5-80FE-34AE-E2A39F211509}"/>
              </a:ext>
            </a:extLst>
          </p:cNvPr>
          <p:cNvSpPr txBox="1"/>
          <p:nvPr/>
        </p:nvSpPr>
        <p:spPr>
          <a:xfrm>
            <a:off x="850594" y="5323409"/>
            <a:ext cx="275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NEOMEZENĚ ZAŘÍZENÍ</a:t>
            </a:r>
            <a:endParaRPr lang="en-US" sz="16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9" name="CuadroTexto 15">
            <a:extLst>
              <a:ext uri="{FF2B5EF4-FFF2-40B4-BE49-F238E27FC236}">
                <a16:creationId xmlns:a16="http://schemas.microsoft.com/office/drawing/2014/main" id="{6936BFC0-1C1E-D604-A8B9-E526E04A1FF9}"/>
              </a:ext>
            </a:extLst>
          </p:cNvPr>
          <p:cNvSpPr txBox="1"/>
          <p:nvPr/>
        </p:nvSpPr>
        <p:spPr>
          <a:xfrm>
            <a:off x="811521" y="5859803"/>
            <a:ext cx="269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ZABEZPEČENÝ CLOUD</a:t>
            </a:r>
          </a:p>
        </p:txBody>
      </p:sp>
      <p:pic>
        <p:nvPicPr>
          <p:cNvPr id="70" name="Imagen 12">
            <a:extLst>
              <a:ext uri="{FF2B5EF4-FFF2-40B4-BE49-F238E27FC236}">
                <a16:creationId xmlns:a16="http://schemas.microsoft.com/office/drawing/2014/main" id="{DA650982-7817-DE15-B7A5-2410A5B66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5" y="5946428"/>
            <a:ext cx="383302" cy="2981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38A82B8-F83B-1D60-EA42-44C7827741C8}"/>
              </a:ext>
            </a:extLst>
          </p:cNvPr>
          <p:cNvSpPr/>
          <p:nvPr/>
        </p:nvSpPr>
        <p:spPr>
          <a:xfrm>
            <a:off x="338054" y="1833346"/>
            <a:ext cx="3422784" cy="1701072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EFF059DD-7D62-5D88-0990-DB0F0D645E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09" y="2596932"/>
            <a:ext cx="1987142" cy="1151391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90EEF9B8-7BBE-8172-FAF8-1CFCE05D9806}"/>
              </a:ext>
            </a:extLst>
          </p:cNvPr>
          <p:cNvSpPr/>
          <p:nvPr/>
        </p:nvSpPr>
        <p:spPr>
          <a:xfrm>
            <a:off x="8239219" y="1842576"/>
            <a:ext cx="3422784" cy="1707613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2B5C9BC-9B2A-5A4F-9B8B-712DC638F3B4}"/>
              </a:ext>
            </a:extLst>
          </p:cNvPr>
          <p:cNvSpPr/>
          <p:nvPr/>
        </p:nvSpPr>
        <p:spPr>
          <a:xfrm>
            <a:off x="8239219" y="1257802"/>
            <a:ext cx="3422784" cy="584774"/>
          </a:xfrm>
          <a:prstGeom prst="rect">
            <a:avLst/>
          </a:prstGeom>
          <a:solidFill>
            <a:srgbClr val="46A7C9"/>
          </a:solidFill>
          <a:ln>
            <a:solidFill>
              <a:srgbClr val="46A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AB9F658-CCBF-E330-645F-E9F60EFB9F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92" y="1918090"/>
            <a:ext cx="1628308" cy="656166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EDBA412E-2BAA-FA7B-AA42-055084551249}"/>
              </a:ext>
            </a:extLst>
          </p:cNvPr>
          <p:cNvSpPr/>
          <p:nvPr/>
        </p:nvSpPr>
        <p:spPr>
          <a:xfrm>
            <a:off x="338054" y="1378784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GWN.CLOUD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1230C3F-ACB1-4FD0-6A03-3F936507B8B6}"/>
              </a:ext>
            </a:extLst>
          </p:cNvPr>
          <p:cNvSpPr/>
          <p:nvPr/>
        </p:nvSpPr>
        <p:spPr>
          <a:xfrm>
            <a:off x="8239220" y="1392006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LOCAL WEB UI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A44ED-4849-D227-B2D0-B800B83D56B9}"/>
              </a:ext>
            </a:extLst>
          </p:cNvPr>
          <p:cNvSpPr/>
          <p:nvPr/>
        </p:nvSpPr>
        <p:spPr>
          <a:xfrm>
            <a:off x="4292521" y="1248572"/>
            <a:ext cx="3422784" cy="584774"/>
          </a:xfrm>
          <a:prstGeom prst="rect">
            <a:avLst/>
          </a:prstGeom>
          <a:solidFill>
            <a:srgbClr val="46A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8E34427A-072C-0B0A-2EAB-09FC5EEAD0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4292522" y="1770120"/>
            <a:ext cx="3422111" cy="5001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E5CA95E9-F3C6-B1E4-EC26-D9948E59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3690615"/>
            <a:ext cx="383302" cy="298124"/>
          </a:xfrm>
          <a:prstGeom prst="rect">
            <a:avLst/>
          </a:prstGeom>
        </p:spPr>
      </p:pic>
      <p:sp>
        <p:nvSpPr>
          <p:cNvPr id="10" name="CuadroTexto 8">
            <a:extLst>
              <a:ext uri="{FF2B5EF4-FFF2-40B4-BE49-F238E27FC236}">
                <a16:creationId xmlns:a16="http://schemas.microsoft.com/office/drawing/2014/main" id="{0418F5B1-3A78-90FD-E162-71AD06E48D0B}"/>
              </a:ext>
            </a:extLst>
          </p:cNvPr>
          <p:cNvSpPr txBox="1"/>
          <p:nvPr/>
        </p:nvSpPr>
        <p:spPr>
          <a:xfrm>
            <a:off x="4375402" y="270173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GWN.CLOUD</a:t>
            </a: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E539A03C-122B-AD03-5AFE-222321453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4199492"/>
            <a:ext cx="383302" cy="298124"/>
          </a:xfrm>
          <a:prstGeom prst="rect">
            <a:avLst/>
          </a:prstGeom>
        </p:spPr>
      </p:pic>
      <p:sp>
        <p:nvSpPr>
          <p:cNvPr id="18" name="CuadroTexto 13">
            <a:extLst>
              <a:ext uri="{FF2B5EF4-FFF2-40B4-BE49-F238E27FC236}">
                <a16:creationId xmlns:a16="http://schemas.microsoft.com/office/drawing/2014/main" id="{2E88160F-9A12-B1ED-D139-BE15BDD44F0B}"/>
              </a:ext>
            </a:extLst>
          </p:cNvPr>
          <p:cNvSpPr txBox="1"/>
          <p:nvPr/>
        </p:nvSpPr>
        <p:spPr>
          <a:xfrm>
            <a:off x="4817875" y="367284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19" name="CuadroTexto 14">
            <a:extLst>
              <a:ext uri="{FF2B5EF4-FFF2-40B4-BE49-F238E27FC236}">
                <a16:creationId xmlns:a16="http://schemas.microsoft.com/office/drawing/2014/main" id="{1FE523F8-05F8-8D21-2A55-17126998D224}"/>
              </a:ext>
            </a:extLst>
          </p:cNvPr>
          <p:cNvSpPr txBox="1"/>
          <p:nvPr/>
        </p:nvSpPr>
        <p:spPr>
          <a:xfrm>
            <a:off x="4816523" y="4158534"/>
            <a:ext cx="28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SOFTWAROVÝ KLIENT</a:t>
            </a:r>
          </a:p>
        </p:txBody>
      </p:sp>
      <p:pic>
        <p:nvPicPr>
          <p:cNvPr id="21" name="Imagen 11">
            <a:extLst>
              <a:ext uri="{FF2B5EF4-FFF2-40B4-BE49-F238E27FC236}">
                <a16:creationId xmlns:a16="http://schemas.microsoft.com/office/drawing/2014/main" id="{181DD60D-2392-4DBF-83D6-AD9408243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4713702"/>
            <a:ext cx="383302" cy="298124"/>
          </a:xfrm>
          <a:prstGeom prst="rect">
            <a:avLst/>
          </a:prstGeom>
        </p:spPr>
      </p:pic>
      <p:sp>
        <p:nvSpPr>
          <p:cNvPr id="22" name="CuadroTexto 15">
            <a:extLst>
              <a:ext uri="{FF2B5EF4-FFF2-40B4-BE49-F238E27FC236}">
                <a16:creationId xmlns:a16="http://schemas.microsoft.com/office/drawing/2014/main" id="{844D44D7-19B0-5A43-FE3F-26E6DF395137}"/>
              </a:ext>
            </a:extLst>
          </p:cNvPr>
          <p:cNvSpPr txBox="1"/>
          <p:nvPr/>
        </p:nvSpPr>
        <p:spPr>
          <a:xfrm>
            <a:off x="4816523" y="4654927"/>
            <a:ext cx="23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INSTALACE NA LOKÁLNÍ SERVER</a:t>
            </a:r>
            <a:endParaRPr lang="en-US" sz="16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CuadroTexto 15">
            <a:extLst>
              <a:ext uri="{FF2B5EF4-FFF2-40B4-BE49-F238E27FC236}">
                <a16:creationId xmlns:a16="http://schemas.microsoft.com/office/drawing/2014/main" id="{8B7ADC4D-5E3D-9162-C02B-FB1773753D9B}"/>
              </a:ext>
            </a:extLst>
          </p:cNvPr>
          <p:cNvSpPr txBox="1"/>
          <p:nvPr/>
        </p:nvSpPr>
        <p:spPr>
          <a:xfrm>
            <a:off x="4821743" y="5326711"/>
            <a:ext cx="2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AŽ 3,000 ZAŘÍZENÍ</a:t>
            </a:r>
          </a:p>
        </p:txBody>
      </p:sp>
      <p:pic>
        <p:nvPicPr>
          <p:cNvPr id="24" name="Imagen 12">
            <a:extLst>
              <a:ext uri="{FF2B5EF4-FFF2-40B4-BE49-F238E27FC236}">
                <a16:creationId xmlns:a16="http://schemas.microsoft.com/office/drawing/2014/main" id="{59F2B8BE-5008-759E-EF19-522EAA02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711" y="5402557"/>
            <a:ext cx="383302" cy="298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375AA2B-FC0C-3084-0413-46F0FD0A22AB}"/>
              </a:ext>
            </a:extLst>
          </p:cNvPr>
          <p:cNvSpPr/>
          <p:nvPr/>
        </p:nvSpPr>
        <p:spPr>
          <a:xfrm>
            <a:off x="4292521" y="1824116"/>
            <a:ext cx="3422784" cy="1701072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BF0C904-ABEB-78CB-713D-AC5A44B7D7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688" y="2237627"/>
            <a:ext cx="1987142" cy="11513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EF6844-9E07-D83D-4F05-9E2E0DFEAF37}"/>
              </a:ext>
            </a:extLst>
          </p:cNvPr>
          <p:cNvSpPr/>
          <p:nvPr/>
        </p:nvSpPr>
        <p:spPr>
          <a:xfrm>
            <a:off x="4292521" y="1369554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GWN.MANAGER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721215C-4CFA-11DB-FF04-B6CCE2C947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184" y="2297265"/>
            <a:ext cx="2650082" cy="880345"/>
          </a:xfrm>
          <a:prstGeom prst="rect">
            <a:avLst/>
          </a:prstGeom>
        </p:spPr>
      </p:pic>
      <p:pic>
        <p:nvPicPr>
          <p:cNvPr id="2" name="Imagen 12">
            <a:extLst>
              <a:ext uri="{FF2B5EF4-FFF2-40B4-BE49-F238E27FC236}">
                <a16:creationId xmlns:a16="http://schemas.microsoft.com/office/drawing/2014/main" id="{5952BE25-B993-80FF-8639-CADF4DB2E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5566493"/>
            <a:ext cx="383302" cy="298124"/>
          </a:xfrm>
          <a:prstGeom prst="rect">
            <a:avLst/>
          </a:prstGeom>
        </p:spPr>
      </p:pic>
      <p:sp>
        <p:nvSpPr>
          <p:cNvPr id="3" name="CuadroTexto 14">
            <a:extLst>
              <a:ext uri="{FF2B5EF4-FFF2-40B4-BE49-F238E27FC236}">
                <a16:creationId xmlns:a16="http://schemas.microsoft.com/office/drawing/2014/main" id="{0CCD5D7A-1983-E35A-3F57-897FD7FE4AAF}"/>
              </a:ext>
            </a:extLst>
          </p:cNvPr>
          <p:cNvSpPr txBox="1"/>
          <p:nvPr/>
        </p:nvSpPr>
        <p:spPr>
          <a:xfrm>
            <a:off x="8716536" y="5541906"/>
            <a:ext cx="28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MOŽNOST POUŽITÍ PŘÍKAZOVÉ ŘÁDKY (CLI)</a:t>
            </a:r>
          </a:p>
        </p:txBody>
      </p:sp>
    </p:spTree>
    <p:extLst>
      <p:ext uri="{BB962C8B-B14F-4D97-AF65-F5344CB8AC3E}">
        <p14:creationId xmlns:p14="http://schemas.microsoft.com/office/powerpoint/2010/main" val="5963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2881829" y="1649607"/>
            <a:ext cx="8415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Děkuji</a:t>
            </a:r>
            <a:r>
              <a:rPr lang="en-US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0" y="4302833"/>
            <a:ext cx="7760354" cy="1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21D69816-9461-B947-342D-6EACE0833345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E76E2C98-7D99-0953-FBFB-D384CED108A7}"/>
              </a:ext>
            </a:extLst>
          </p:cNvPr>
          <p:cNvSpPr/>
          <p:nvPr/>
        </p:nvSpPr>
        <p:spPr>
          <a:xfrm rot="10800000">
            <a:off x="0" y="11577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61B4AD63-3EFA-36E2-7301-C5042D09E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E6EA8C5-0950-FE68-93B2-9257CD9D8AA0}"/>
              </a:ext>
            </a:extLst>
          </p:cNvPr>
          <p:cNvSpPr txBox="1"/>
          <p:nvPr/>
        </p:nvSpPr>
        <p:spPr>
          <a:xfrm>
            <a:off x="0" y="29911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 </a:t>
            </a:r>
          </a:p>
          <a:p>
            <a:pPr algn="ct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Switches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68BEEE-EB1A-B3A0-9C0B-14E6BFB5C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83" y="2855305"/>
            <a:ext cx="2260714" cy="7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80C9C-EB4B-1F24-2785-07C87A903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20" y="2193932"/>
            <a:ext cx="2260713" cy="750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AF33E0-B206-6AF1-CE3B-22CF374A2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165" y="3477297"/>
            <a:ext cx="1448966" cy="5712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7A83C6-9438-3E08-70F9-56D94305F79F}"/>
              </a:ext>
            </a:extLst>
          </p:cNvPr>
          <p:cNvSpPr txBox="1"/>
          <p:nvPr/>
        </p:nvSpPr>
        <p:spPr>
          <a:xfrm>
            <a:off x="5948790" y="4567374"/>
            <a:ext cx="29753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GWN7800 Series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Layer 2+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managovatelné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 </a:t>
            </a:r>
            <a:r>
              <a:rPr lang="en-US" sz="1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modelů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692FE4-483C-5215-3791-50A46BBB1301}"/>
              </a:ext>
            </a:extLst>
          </p:cNvPr>
          <p:cNvSpPr txBox="1"/>
          <p:nvPr/>
        </p:nvSpPr>
        <p:spPr>
          <a:xfrm>
            <a:off x="9173637" y="4567374"/>
            <a:ext cx="29753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GWN7700 &amp; </a:t>
            </a:r>
          </a:p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GWN7700M Series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nemanagovatelné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switche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 </a:t>
            </a:r>
            <a:r>
              <a:rPr lang="en-US" sz="1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modelů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A00B8-C854-1A66-89F6-00948C71D3A5}"/>
              </a:ext>
            </a:extLst>
          </p:cNvPr>
          <p:cNvSpPr txBox="1"/>
          <p:nvPr/>
        </p:nvSpPr>
        <p:spPr>
          <a:xfrm>
            <a:off x="10994788" y="6569333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říjen2023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13865F-2564-5AD6-FE78-3DB3737A5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8770" y="3612466"/>
            <a:ext cx="2177932" cy="436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6BE5E8-3E62-EB49-F6E7-68761EB04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220" y="3145748"/>
            <a:ext cx="1050857" cy="3778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A03BC7-96B1-7E81-4948-465144B885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6296" y="2840004"/>
            <a:ext cx="1070024" cy="377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F7F8CF-97BA-E053-1D51-ADE5F6158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3174" y="3288838"/>
            <a:ext cx="2249492" cy="75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6B6E0-9D07-1949-4198-0DF1C6FA4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109" y="2834441"/>
            <a:ext cx="2211621" cy="552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17BA8-A98E-0C10-4BD5-6E362916F94B}"/>
              </a:ext>
            </a:extLst>
          </p:cNvPr>
          <p:cNvSpPr txBox="1"/>
          <p:nvPr/>
        </p:nvSpPr>
        <p:spPr>
          <a:xfrm>
            <a:off x="2689688" y="4555047"/>
            <a:ext cx="333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GWN7810 Series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Layer 3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managovatelné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switche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 </a:t>
            </a:r>
            <a:r>
              <a:rPr lang="en-US" sz="1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modelů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E9D1F3-EE83-E270-AF85-D3BABBEB81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37" y="3269604"/>
            <a:ext cx="2354903" cy="778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BE9D1-063C-0A34-4C3D-35D52FFCB1E2}"/>
              </a:ext>
            </a:extLst>
          </p:cNvPr>
          <p:cNvSpPr txBox="1"/>
          <p:nvPr/>
        </p:nvSpPr>
        <p:spPr>
          <a:xfrm>
            <a:off x="0" y="4529183"/>
            <a:ext cx="26466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GWN7830 Series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Layer 3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agregační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managovatelné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switche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 </a:t>
            </a:r>
            <a:r>
              <a:rPr lang="en-US" sz="1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modely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2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3A862-C343-0766-8162-23C8F8B3F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A467B677-C5E1-A478-7E36-7FEA3F5DE0E8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AF33FEBD-FC68-0499-2FAB-2552CD7A1151}"/>
              </a:ext>
            </a:extLst>
          </p:cNvPr>
          <p:cNvSpPr/>
          <p:nvPr/>
        </p:nvSpPr>
        <p:spPr>
          <a:xfrm rot="10800000">
            <a:off x="0" y="11577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11">
            <a:extLst>
              <a:ext uri="{FF2B5EF4-FFF2-40B4-BE49-F238E27FC236}">
                <a16:creationId xmlns:a16="http://schemas.microsoft.com/office/drawing/2014/main" id="{3DC3AEAA-59E8-BC97-7565-423CFE0E72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03D2303-0003-AE42-991A-B7B6A483EB4E}"/>
              </a:ext>
            </a:extLst>
          </p:cNvPr>
          <p:cNvSpPr txBox="1"/>
          <p:nvPr/>
        </p:nvSpPr>
        <p:spPr>
          <a:xfrm>
            <a:off x="0" y="299117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 </a:t>
            </a:r>
          </a:p>
          <a:p>
            <a:pPr algn="ct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Switches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145230-B9C8-4EFE-2EC6-DD6F7C06769D}"/>
              </a:ext>
            </a:extLst>
          </p:cNvPr>
          <p:cNvSpPr txBox="1"/>
          <p:nvPr/>
        </p:nvSpPr>
        <p:spPr>
          <a:xfrm>
            <a:off x="10994788" y="6569333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říjen2023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3D825-64FB-080B-5B64-0DBAF169E4D0}"/>
              </a:ext>
            </a:extLst>
          </p:cNvPr>
          <p:cNvSpPr txBox="1"/>
          <p:nvPr/>
        </p:nvSpPr>
        <p:spPr>
          <a:xfrm>
            <a:off x="4376610" y="4555047"/>
            <a:ext cx="333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GWN7820 Series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Layer 3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managovatelné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Switche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2,5G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 </a:t>
            </a:r>
            <a:r>
              <a:rPr lang="en-US" sz="1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modely</a:t>
            </a:r>
            <a:endParaRPr lang="en-US" sz="12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...">
            <a:extLst>
              <a:ext uri="{FF2B5EF4-FFF2-40B4-BE49-F238E27FC236}">
                <a16:creationId xmlns:a16="http://schemas.microsoft.com/office/drawing/2014/main" id="{F6DFCE3F-8B7A-BC05-860A-306657847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20" y="2440214"/>
            <a:ext cx="3315162" cy="33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6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3">
            <a:extLst>
              <a:ext uri="{FF2B5EF4-FFF2-40B4-BE49-F238E27FC236}">
                <a16:creationId xmlns:a16="http://schemas.microsoft.com/office/drawing/2014/main" id="{AA939695-74B6-82D7-052A-C1F343F4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739524" y="4977115"/>
            <a:ext cx="3452476" cy="1880886"/>
          </a:xfrm>
          <a:prstGeom prst="rect">
            <a:avLst/>
          </a:prstGeom>
        </p:spPr>
      </p:pic>
      <p:sp>
        <p:nvSpPr>
          <p:cNvPr id="2" name="Triangle 38">
            <a:extLst>
              <a:ext uri="{FF2B5EF4-FFF2-40B4-BE49-F238E27FC236}">
                <a16:creationId xmlns:a16="http://schemas.microsoft.com/office/drawing/2014/main" id="{BB4C98E0-3FED-E207-F50B-852AE8C2FD1E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6164F248-3990-9C6C-3BBE-4CA691D31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D4D3B5-94DB-D0C9-DE25-66A664A7C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094" y="4071785"/>
            <a:ext cx="527487" cy="729457"/>
          </a:xfrm>
          <a:prstGeom prst="rect">
            <a:avLst/>
          </a:prstGeom>
        </p:spPr>
      </p:pic>
      <p:sp>
        <p:nvSpPr>
          <p:cNvPr id="8" name="Google Shape;170;p4">
            <a:extLst>
              <a:ext uri="{FF2B5EF4-FFF2-40B4-BE49-F238E27FC236}">
                <a16:creationId xmlns:a16="http://schemas.microsoft.com/office/drawing/2014/main" id="{D66F7615-7208-C0EB-6097-14AFB3C91124}"/>
              </a:ext>
            </a:extLst>
          </p:cNvPr>
          <p:cNvSpPr txBox="1"/>
          <p:nvPr/>
        </p:nvSpPr>
        <p:spPr>
          <a:xfrm>
            <a:off x="618720" y="573437"/>
            <a:ext cx="11120562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 SERIES ACCESS POINTS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Indoor APs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0" name="Google Shape;171;p4" descr="page44image20381696">
            <a:extLst>
              <a:ext uri="{FF2B5EF4-FFF2-40B4-BE49-F238E27FC236}">
                <a16:creationId xmlns:a16="http://schemas.microsoft.com/office/drawing/2014/main" id="{CBB2E5F4-AA18-0F06-A99B-F072757641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31916" y="1697089"/>
            <a:ext cx="1451482" cy="1242708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11" name="Google Shape;172;p4">
            <a:extLst>
              <a:ext uri="{FF2B5EF4-FFF2-40B4-BE49-F238E27FC236}">
                <a16:creationId xmlns:a16="http://schemas.microsoft.com/office/drawing/2014/main" id="{C9ED2482-CF6A-BBF5-D306-A47535F81E8F}"/>
              </a:ext>
            </a:extLst>
          </p:cNvPr>
          <p:cNvSpPr/>
          <p:nvPr/>
        </p:nvSpPr>
        <p:spPr>
          <a:xfrm>
            <a:off x="9377300" y="3238955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74;p4">
            <a:extLst>
              <a:ext uri="{FF2B5EF4-FFF2-40B4-BE49-F238E27FC236}">
                <a16:creationId xmlns:a16="http://schemas.microsoft.com/office/drawing/2014/main" id="{15120951-6F66-B3E5-7346-E31661D009C9}"/>
              </a:ext>
            </a:extLst>
          </p:cNvPr>
          <p:cNvSpPr/>
          <p:nvPr/>
        </p:nvSpPr>
        <p:spPr>
          <a:xfrm>
            <a:off x="4770475" y="3238955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Google Shape;175;p4" descr="page44image20381696">
            <a:extLst>
              <a:ext uri="{FF2B5EF4-FFF2-40B4-BE49-F238E27FC236}">
                <a16:creationId xmlns:a16="http://schemas.microsoft.com/office/drawing/2014/main" id="{8DEACCA4-35C7-F6B0-3093-967BF97122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5666" y="1670935"/>
            <a:ext cx="1516250" cy="1298160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37" name="Google Shape;176;p4">
            <a:extLst>
              <a:ext uri="{FF2B5EF4-FFF2-40B4-BE49-F238E27FC236}">
                <a16:creationId xmlns:a16="http://schemas.microsoft.com/office/drawing/2014/main" id="{A1FA1A63-6772-115E-E27B-676072204336}"/>
              </a:ext>
            </a:extLst>
          </p:cNvPr>
          <p:cNvSpPr/>
          <p:nvPr/>
        </p:nvSpPr>
        <p:spPr>
          <a:xfrm>
            <a:off x="3215531" y="3232041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Google Shape;177;p4" descr="page45image20335040">
            <a:extLst>
              <a:ext uri="{FF2B5EF4-FFF2-40B4-BE49-F238E27FC236}">
                <a16:creationId xmlns:a16="http://schemas.microsoft.com/office/drawing/2014/main" id="{3887642D-1103-C7B7-57EF-78ACA0235DA0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406" y="1642349"/>
            <a:ext cx="1638389" cy="1442830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39" name="Google Shape;178;p4">
            <a:extLst>
              <a:ext uri="{FF2B5EF4-FFF2-40B4-BE49-F238E27FC236}">
                <a16:creationId xmlns:a16="http://schemas.microsoft.com/office/drawing/2014/main" id="{A9292EB9-EE6C-C959-DB11-F5B63362F60E}"/>
              </a:ext>
            </a:extLst>
          </p:cNvPr>
          <p:cNvSpPr/>
          <p:nvPr/>
        </p:nvSpPr>
        <p:spPr>
          <a:xfrm>
            <a:off x="1706983" y="3232041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179;p4">
            <a:extLst>
              <a:ext uri="{FF2B5EF4-FFF2-40B4-BE49-F238E27FC236}">
                <a16:creationId xmlns:a16="http://schemas.microsoft.com/office/drawing/2014/main" id="{C0F0F064-BFD6-C1CB-20B8-E648A24136A8}"/>
              </a:ext>
            </a:extLst>
          </p:cNvPr>
          <p:cNvSpPr/>
          <p:nvPr/>
        </p:nvSpPr>
        <p:spPr>
          <a:xfrm>
            <a:off x="4863771" y="6296833"/>
            <a:ext cx="12314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GWN7662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1" name="Google Shape;180;p4">
            <a:extLst>
              <a:ext uri="{FF2B5EF4-FFF2-40B4-BE49-F238E27FC236}">
                <a16:creationId xmlns:a16="http://schemas.microsoft.com/office/drawing/2014/main" id="{05717D30-5B0F-22B0-E314-2FF469D8635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4660" y="4799582"/>
            <a:ext cx="1099544" cy="109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81;p4">
            <a:extLst>
              <a:ext uri="{FF2B5EF4-FFF2-40B4-BE49-F238E27FC236}">
                <a16:creationId xmlns:a16="http://schemas.microsoft.com/office/drawing/2014/main" id="{8836E9BD-A897-DD26-B918-20DCE160F94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46328" y="4760733"/>
            <a:ext cx="1060484" cy="106048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82;p4">
            <a:extLst>
              <a:ext uri="{FF2B5EF4-FFF2-40B4-BE49-F238E27FC236}">
                <a16:creationId xmlns:a16="http://schemas.microsoft.com/office/drawing/2014/main" id="{F09A0DD9-3B6D-BCFB-8AFC-FB191FCDF822}"/>
              </a:ext>
            </a:extLst>
          </p:cNvPr>
          <p:cNvSpPr/>
          <p:nvPr/>
        </p:nvSpPr>
        <p:spPr>
          <a:xfrm>
            <a:off x="6371227" y="6296792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GWN7664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FF530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" name="Google Shape;183;p4" descr="WIFI 6 y por que tenerlo en tu empresa. - VINOC">
            <a:extLst>
              <a:ext uri="{FF2B5EF4-FFF2-40B4-BE49-F238E27FC236}">
                <a16:creationId xmlns:a16="http://schemas.microsoft.com/office/drawing/2014/main" id="{BAB6D3B8-03F1-E9E1-80E6-CB6FAE0CE5E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17757" y="3822200"/>
            <a:ext cx="1390292" cy="8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4;p4" descr="WIFI 6 y por que tenerlo en tu empresa. - VINOC">
            <a:extLst>
              <a:ext uri="{FF2B5EF4-FFF2-40B4-BE49-F238E27FC236}">
                <a16:creationId xmlns:a16="http://schemas.microsoft.com/office/drawing/2014/main" id="{B4F1C4C0-FE4B-7B99-362B-F72157F2BF8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24755" y="3822200"/>
            <a:ext cx="1390292" cy="8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75;p4" descr="page44image20381696">
            <a:extLst>
              <a:ext uri="{FF2B5EF4-FFF2-40B4-BE49-F238E27FC236}">
                <a16:creationId xmlns:a16="http://schemas.microsoft.com/office/drawing/2014/main" id="{577E70F2-BC6F-0069-7CA9-512C0BAF21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48342" y="1642349"/>
            <a:ext cx="1675692" cy="1434668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47" name="Google Shape;175;p4" descr="page44image20381696">
            <a:extLst>
              <a:ext uri="{FF2B5EF4-FFF2-40B4-BE49-F238E27FC236}">
                <a16:creationId xmlns:a16="http://schemas.microsoft.com/office/drawing/2014/main" id="{1877C644-D2E8-AEA2-7BF8-0CCB899498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2416" y="1668873"/>
            <a:ext cx="1577656" cy="1350732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48" name="Google Shape;174;p4">
            <a:extLst>
              <a:ext uri="{FF2B5EF4-FFF2-40B4-BE49-F238E27FC236}">
                <a16:creationId xmlns:a16="http://schemas.microsoft.com/office/drawing/2014/main" id="{205A0132-FABA-F412-412D-183CF3C0728D}"/>
              </a:ext>
            </a:extLst>
          </p:cNvPr>
          <p:cNvSpPr/>
          <p:nvPr/>
        </p:nvSpPr>
        <p:spPr>
          <a:xfrm>
            <a:off x="6320159" y="3232040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GWN7624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DBB6994-CBFE-24E4-D57D-218EBDC0AC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637" y="1735299"/>
            <a:ext cx="690470" cy="1185768"/>
          </a:xfrm>
          <a:prstGeom prst="rect">
            <a:avLst/>
          </a:prstGeom>
        </p:spPr>
      </p:pic>
      <p:sp>
        <p:nvSpPr>
          <p:cNvPr id="50" name="Google Shape;174;p4">
            <a:extLst>
              <a:ext uri="{FF2B5EF4-FFF2-40B4-BE49-F238E27FC236}">
                <a16:creationId xmlns:a16="http://schemas.microsoft.com/office/drawing/2014/main" id="{C967BD19-E6ED-320E-0FCE-CEB1AE20C599}"/>
              </a:ext>
            </a:extLst>
          </p:cNvPr>
          <p:cNvSpPr/>
          <p:nvPr/>
        </p:nvSpPr>
        <p:spPr>
          <a:xfrm>
            <a:off x="7869843" y="3240383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GWN7625</a:t>
            </a:r>
          </a:p>
        </p:txBody>
      </p:sp>
      <p:pic>
        <p:nvPicPr>
          <p:cNvPr id="51" name="Picture 50" descr="A white rectangular object with a blue dot&#10;&#10;Description automatically generated">
            <a:extLst>
              <a:ext uri="{FF2B5EF4-FFF2-40B4-BE49-F238E27FC236}">
                <a16:creationId xmlns:a16="http://schemas.microsoft.com/office/drawing/2014/main" id="{02A45416-63F4-34FA-3E6B-954424ABB9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64" y="4760733"/>
            <a:ext cx="772670" cy="1213101"/>
          </a:xfrm>
          <a:prstGeom prst="rect">
            <a:avLst/>
          </a:prstGeom>
        </p:spPr>
      </p:pic>
      <p:sp>
        <p:nvSpPr>
          <p:cNvPr id="52" name="Google Shape;179;p4">
            <a:extLst>
              <a:ext uri="{FF2B5EF4-FFF2-40B4-BE49-F238E27FC236}">
                <a16:creationId xmlns:a16="http://schemas.microsoft.com/office/drawing/2014/main" id="{03422076-F6F5-BE21-D5A9-FD2A4BDBB495}"/>
              </a:ext>
            </a:extLst>
          </p:cNvPr>
          <p:cNvSpPr/>
          <p:nvPr/>
        </p:nvSpPr>
        <p:spPr>
          <a:xfrm>
            <a:off x="1840650" y="6291918"/>
            <a:ext cx="12314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GWN7660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3" name="Google Shape;183;p4" descr="WIFI 6 y por que tenerlo en tu empresa. - VINOC">
            <a:extLst>
              <a:ext uri="{FF2B5EF4-FFF2-40B4-BE49-F238E27FC236}">
                <a16:creationId xmlns:a16="http://schemas.microsoft.com/office/drawing/2014/main" id="{E9CEC782-9E90-171E-6D65-135BB01F356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56677" y="3817286"/>
            <a:ext cx="1390292" cy="8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A white circular object with a black background&#10;&#10;Description automatically generated">
            <a:extLst>
              <a:ext uri="{FF2B5EF4-FFF2-40B4-BE49-F238E27FC236}">
                <a16:creationId xmlns:a16="http://schemas.microsoft.com/office/drawing/2014/main" id="{123D35AA-0AF8-CA9E-58EB-49ACA48A8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81" y="4785456"/>
            <a:ext cx="1163653" cy="1163653"/>
          </a:xfrm>
          <a:prstGeom prst="rect">
            <a:avLst/>
          </a:prstGeom>
        </p:spPr>
      </p:pic>
      <p:sp>
        <p:nvSpPr>
          <p:cNvPr id="55" name="Google Shape;179;p4">
            <a:extLst>
              <a:ext uri="{FF2B5EF4-FFF2-40B4-BE49-F238E27FC236}">
                <a16:creationId xmlns:a16="http://schemas.microsoft.com/office/drawing/2014/main" id="{602F7C85-1FF5-586A-1717-AC5BD69A2D29}"/>
              </a:ext>
            </a:extLst>
          </p:cNvPr>
          <p:cNvSpPr/>
          <p:nvPr/>
        </p:nvSpPr>
        <p:spPr>
          <a:xfrm>
            <a:off x="3207031" y="6291916"/>
            <a:ext cx="12314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6" name="Google Shape;183;p4" descr="WIFI 6 y por que tenerlo en tu empresa. - VINOC">
            <a:extLst>
              <a:ext uri="{FF2B5EF4-FFF2-40B4-BE49-F238E27FC236}">
                <a16:creationId xmlns:a16="http://schemas.microsoft.com/office/drawing/2014/main" id="{82544F89-0A36-2FD9-3858-2968E7F6344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95428" y="3822201"/>
            <a:ext cx="1390292" cy="8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1;p4">
            <a:extLst>
              <a:ext uri="{FF2B5EF4-FFF2-40B4-BE49-F238E27FC236}">
                <a16:creationId xmlns:a16="http://schemas.microsoft.com/office/drawing/2014/main" id="{869BE27F-BAFB-7415-C9B5-BE0081700C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5345" y="4785456"/>
            <a:ext cx="1060484" cy="1060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1;p4">
            <a:extLst>
              <a:ext uri="{FF2B5EF4-FFF2-40B4-BE49-F238E27FC236}">
                <a16:creationId xmlns:a16="http://schemas.microsoft.com/office/drawing/2014/main" id="{AA39A534-D7F2-DC30-2080-A8C54B0DBD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27415" y="4754157"/>
            <a:ext cx="1060484" cy="10604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2;p4">
            <a:extLst>
              <a:ext uri="{FF2B5EF4-FFF2-40B4-BE49-F238E27FC236}">
                <a16:creationId xmlns:a16="http://schemas.microsoft.com/office/drawing/2014/main" id="{5D510AED-F2CA-E3D5-5902-783E12BDBF9F}"/>
              </a:ext>
            </a:extLst>
          </p:cNvPr>
          <p:cNvSpPr/>
          <p:nvPr/>
        </p:nvSpPr>
        <p:spPr>
          <a:xfrm>
            <a:off x="7821075" y="6300459"/>
            <a:ext cx="13902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GWN7664E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FF530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82;p4">
            <a:extLst>
              <a:ext uri="{FF2B5EF4-FFF2-40B4-BE49-F238E27FC236}">
                <a16:creationId xmlns:a16="http://schemas.microsoft.com/office/drawing/2014/main" id="{307BAB77-E29F-3F2F-A059-218A82B81FA0}"/>
              </a:ext>
            </a:extLst>
          </p:cNvPr>
          <p:cNvSpPr/>
          <p:nvPr/>
        </p:nvSpPr>
        <p:spPr>
          <a:xfrm>
            <a:off x="9375360" y="6291916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GWN7665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FF530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708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3">
            <a:extLst>
              <a:ext uri="{FF2B5EF4-FFF2-40B4-BE49-F238E27FC236}">
                <a16:creationId xmlns:a16="http://schemas.microsoft.com/office/drawing/2014/main" id="{AA939695-74B6-82D7-052A-C1F343F4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739524" y="4977115"/>
            <a:ext cx="3452476" cy="1880886"/>
          </a:xfrm>
          <a:prstGeom prst="rect">
            <a:avLst/>
          </a:prstGeom>
        </p:spPr>
      </p:pic>
      <p:sp>
        <p:nvSpPr>
          <p:cNvPr id="2" name="Triangle 38">
            <a:extLst>
              <a:ext uri="{FF2B5EF4-FFF2-40B4-BE49-F238E27FC236}">
                <a16:creationId xmlns:a16="http://schemas.microsoft.com/office/drawing/2014/main" id="{BB4C98E0-3FED-E207-F50B-852AE8C2FD1E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6164F248-3990-9C6C-3BBE-4CA691D31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D4D3B5-94DB-D0C9-DE25-66A664A7C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094" y="4071785"/>
            <a:ext cx="527487" cy="729457"/>
          </a:xfrm>
          <a:prstGeom prst="rect">
            <a:avLst/>
          </a:prstGeom>
        </p:spPr>
      </p:pic>
      <p:sp>
        <p:nvSpPr>
          <p:cNvPr id="5" name="Google Shape;200;p5">
            <a:extLst>
              <a:ext uri="{FF2B5EF4-FFF2-40B4-BE49-F238E27FC236}">
                <a16:creationId xmlns:a16="http://schemas.microsoft.com/office/drawing/2014/main" id="{731CEEF6-C45F-A036-DE49-16C28DCDF30C}"/>
              </a:ext>
            </a:extLst>
          </p:cNvPr>
          <p:cNvSpPr txBox="1"/>
          <p:nvPr/>
        </p:nvSpPr>
        <p:spPr>
          <a:xfrm>
            <a:off x="654144" y="440166"/>
            <a:ext cx="11120562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 SERIES ACCESS POINTS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Long-Range &amp; Outdoor APs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" name="Google Shape;195;p5">
            <a:extLst>
              <a:ext uri="{FF2B5EF4-FFF2-40B4-BE49-F238E27FC236}">
                <a16:creationId xmlns:a16="http://schemas.microsoft.com/office/drawing/2014/main" id="{41743098-E8A4-E0E4-1544-18FEF49061F0}"/>
              </a:ext>
            </a:extLst>
          </p:cNvPr>
          <p:cNvSpPr/>
          <p:nvPr/>
        </p:nvSpPr>
        <p:spPr>
          <a:xfrm>
            <a:off x="3911983" y="5879036"/>
            <a:ext cx="42402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(WEATHERPROOF LONG-RANGE)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96;p5">
            <a:extLst>
              <a:ext uri="{FF2B5EF4-FFF2-40B4-BE49-F238E27FC236}">
                <a16:creationId xmlns:a16="http://schemas.microsoft.com/office/drawing/2014/main" id="{61FD3889-59E5-C79C-13B9-AF331B6B471C}"/>
              </a:ext>
            </a:extLst>
          </p:cNvPr>
          <p:cNvSpPr/>
          <p:nvPr/>
        </p:nvSpPr>
        <p:spPr>
          <a:xfrm>
            <a:off x="956439" y="5085094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GWN7605LR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97;p5">
            <a:extLst>
              <a:ext uri="{FF2B5EF4-FFF2-40B4-BE49-F238E27FC236}">
                <a16:creationId xmlns:a16="http://schemas.microsoft.com/office/drawing/2014/main" id="{A81049BA-A9A6-BF59-CB43-33B9C5C74973}"/>
              </a:ext>
            </a:extLst>
          </p:cNvPr>
          <p:cNvSpPr/>
          <p:nvPr/>
        </p:nvSpPr>
        <p:spPr>
          <a:xfrm>
            <a:off x="3816207" y="5085094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GWN7630LR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oogle Shape;198;p5" descr="page45image20333584">
            <a:extLst>
              <a:ext uri="{FF2B5EF4-FFF2-40B4-BE49-F238E27FC236}">
                <a16:creationId xmlns:a16="http://schemas.microsoft.com/office/drawing/2014/main" id="{256BDA40-25F4-0491-6848-478316C945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6328" y="2003473"/>
            <a:ext cx="2878668" cy="3016686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14" name="Google Shape;199;p5" descr="page45image20335248">
            <a:extLst>
              <a:ext uri="{FF2B5EF4-FFF2-40B4-BE49-F238E27FC236}">
                <a16:creationId xmlns:a16="http://schemas.microsoft.com/office/drawing/2014/main" id="{308B7054-1A9F-5796-AF1E-86AA6DC463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813" y="2519077"/>
            <a:ext cx="2518224" cy="263896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15" name="Google Shape;201;p5" descr="WIFI 6 y por que tenerlo en tu empresa. - VINOC">
            <a:extLst>
              <a:ext uri="{FF2B5EF4-FFF2-40B4-BE49-F238E27FC236}">
                <a16:creationId xmlns:a16="http://schemas.microsoft.com/office/drawing/2014/main" id="{4C91F264-8642-4466-0E08-4FFB25DFE1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0647" y="1970134"/>
            <a:ext cx="1244624" cy="717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2;p5">
            <a:extLst>
              <a:ext uri="{FF2B5EF4-FFF2-40B4-BE49-F238E27FC236}">
                <a16:creationId xmlns:a16="http://schemas.microsoft.com/office/drawing/2014/main" id="{041D6BDC-BB17-0779-D552-95C2077390ED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7464" y="2783378"/>
            <a:ext cx="598944" cy="18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03;p5">
            <a:extLst>
              <a:ext uri="{FF2B5EF4-FFF2-40B4-BE49-F238E27FC236}">
                <a16:creationId xmlns:a16="http://schemas.microsoft.com/office/drawing/2014/main" id="{EA17D915-6A95-373A-C214-C8E9DEB54DD1}"/>
              </a:ext>
            </a:extLst>
          </p:cNvPr>
          <p:cNvSpPr/>
          <p:nvPr/>
        </p:nvSpPr>
        <p:spPr>
          <a:xfrm>
            <a:off x="6675975" y="5080266"/>
            <a:ext cx="1492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GWN7660LR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8" name="Google Shape;201;p5" descr="WIFI 6 y por que tenerlo en tu empresa. - VINOC">
            <a:extLst>
              <a:ext uri="{FF2B5EF4-FFF2-40B4-BE49-F238E27FC236}">
                <a16:creationId xmlns:a16="http://schemas.microsoft.com/office/drawing/2014/main" id="{CC691855-1EA1-D859-EFE1-C6C15675F26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00938" y="1546273"/>
            <a:ext cx="1244624" cy="7170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3;p5">
            <a:extLst>
              <a:ext uri="{FF2B5EF4-FFF2-40B4-BE49-F238E27FC236}">
                <a16:creationId xmlns:a16="http://schemas.microsoft.com/office/drawing/2014/main" id="{6FF0032C-8261-F7B9-845E-3F7A0031FC09}"/>
              </a:ext>
            </a:extLst>
          </p:cNvPr>
          <p:cNvSpPr/>
          <p:nvPr/>
        </p:nvSpPr>
        <p:spPr>
          <a:xfrm>
            <a:off x="9396266" y="5113605"/>
            <a:ext cx="14927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GWN7664LR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93DDD2-7258-1FD1-F5DC-44193C435D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355" y="2295108"/>
            <a:ext cx="690041" cy="27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5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3">
            <a:extLst>
              <a:ext uri="{FF2B5EF4-FFF2-40B4-BE49-F238E27FC236}">
                <a16:creationId xmlns:a16="http://schemas.microsoft.com/office/drawing/2014/main" id="{AA939695-74B6-82D7-052A-C1F343F4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739524" y="4977115"/>
            <a:ext cx="3452476" cy="1880886"/>
          </a:xfrm>
          <a:prstGeom prst="rect">
            <a:avLst/>
          </a:prstGeom>
        </p:spPr>
      </p:pic>
      <p:sp>
        <p:nvSpPr>
          <p:cNvPr id="2" name="Triangle 38">
            <a:extLst>
              <a:ext uri="{FF2B5EF4-FFF2-40B4-BE49-F238E27FC236}">
                <a16:creationId xmlns:a16="http://schemas.microsoft.com/office/drawing/2014/main" id="{BB4C98E0-3FED-E207-F50B-852AE8C2FD1E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6164F248-3990-9C6C-3BBE-4CA691D31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2D4D3B5-94DB-D0C9-DE25-66A664A7C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094" y="2809515"/>
            <a:ext cx="527487" cy="729457"/>
          </a:xfrm>
          <a:prstGeom prst="rect">
            <a:avLst/>
          </a:prstGeom>
        </p:spPr>
      </p:pic>
      <p:sp>
        <p:nvSpPr>
          <p:cNvPr id="6" name="CuadroTexto 8">
            <a:extLst>
              <a:ext uri="{FF2B5EF4-FFF2-40B4-BE49-F238E27FC236}">
                <a16:creationId xmlns:a16="http://schemas.microsoft.com/office/drawing/2014/main" id="{56EC25A2-E0F9-C2A2-C5FC-D57EDDA24CFD}"/>
              </a:ext>
            </a:extLst>
          </p:cNvPr>
          <p:cNvSpPr txBox="1"/>
          <p:nvPr/>
        </p:nvSpPr>
        <p:spPr>
          <a:xfrm>
            <a:off x="618720" y="573437"/>
            <a:ext cx="11120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Multi-WAN Gigabit VPN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Routers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F8ED0-02CE-A5FF-3B2E-223B29EA6D86}"/>
              </a:ext>
            </a:extLst>
          </p:cNvPr>
          <p:cNvSpPr/>
          <p:nvPr/>
        </p:nvSpPr>
        <p:spPr>
          <a:xfrm>
            <a:off x="1387189" y="4736908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2A5389"/>
              </a:buClr>
              <a:buSzTx/>
              <a:buFontTx/>
              <a:buNone/>
              <a:tabLst/>
              <a:defRPr/>
            </a:pPr>
            <a:r>
              <a:rPr kumimoji="0" lang="es-ES_tradnl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GWN7001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FCD3D6-B096-CD13-5365-A061868F1768}"/>
              </a:ext>
            </a:extLst>
          </p:cNvPr>
          <p:cNvSpPr/>
          <p:nvPr/>
        </p:nvSpPr>
        <p:spPr>
          <a:xfrm>
            <a:off x="5502696" y="4741826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2A5389"/>
              </a:buClr>
              <a:buSzTx/>
              <a:buFontTx/>
              <a:buNone/>
              <a:tabLst/>
              <a:defRPr/>
            </a:pPr>
            <a:r>
              <a:rPr kumimoji="0" lang="es-ES_tradnl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GWN7002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BE6595-5475-1B11-E678-B03D460C2620}"/>
              </a:ext>
            </a:extLst>
          </p:cNvPr>
          <p:cNvSpPr/>
          <p:nvPr/>
        </p:nvSpPr>
        <p:spPr>
          <a:xfrm>
            <a:off x="9618203" y="4736908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2A5389"/>
              </a:buClr>
              <a:buSzTx/>
              <a:buFontTx/>
              <a:buNone/>
              <a:tabLst/>
              <a:defRPr/>
            </a:pPr>
            <a:r>
              <a:rPr kumimoji="0" lang="es-ES_tradnl" sz="18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GWN7003</a:t>
            </a:r>
          </a:p>
        </p:txBody>
      </p:sp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09E25AD4-EC3A-EBC8-ECFE-F64BCD1D7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0" y="2004264"/>
            <a:ext cx="2919298" cy="1332700"/>
          </a:xfrm>
          <a:prstGeom prst="rect">
            <a:avLst/>
          </a:prstGeom>
        </p:spPr>
      </p:pic>
      <p:pic>
        <p:nvPicPr>
          <p:cNvPr id="15" name="Picture 14" descr="A close up of a computer&#10;&#10;Description automatically generated">
            <a:extLst>
              <a:ext uri="{FF2B5EF4-FFF2-40B4-BE49-F238E27FC236}">
                <a16:creationId xmlns:a16="http://schemas.microsoft.com/office/drawing/2014/main" id="{1E8070BA-B989-FF3C-7D25-B8E815CFCD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4" y="3528397"/>
            <a:ext cx="3070230" cy="681566"/>
          </a:xfrm>
          <a:prstGeom prst="rect">
            <a:avLst/>
          </a:prstGeom>
        </p:spPr>
      </p:pic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11204D02-853A-5548-74BE-195AA7935E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1" y="2004264"/>
            <a:ext cx="2919298" cy="1332700"/>
          </a:xfrm>
          <a:prstGeom prst="rect">
            <a:avLst/>
          </a:prstGeom>
        </p:spPr>
      </p:pic>
      <p:pic>
        <p:nvPicPr>
          <p:cNvPr id="17" name="Picture 16" descr="A close up of a computer&#10;&#10;Description automatically generated">
            <a:extLst>
              <a:ext uri="{FF2B5EF4-FFF2-40B4-BE49-F238E27FC236}">
                <a16:creationId xmlns:a16="http://schemas.microsoft.com/office/drawing/2014/main" id="{B21E0221-51AF-CA11-3D71-834B458F88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93" y="3715289"/>
            <a:ext cx="2919299" cy="488219"/>
          </a:xfrm>
          <a:prstGeom prst="rect">
            <a:avLst/>
          </a:prstGeom>
        </p:spPr>
      </p:pic>
      <p:pic>
        <p:nvPicPr>
          <p:cNvPr id="18" name="Picture 17" descr="A close up of a computer&#10;&#10;Description automatically generated">
            <a:extLst>
              <a:ext uri="{FF2B5EF4-FFF2-40B4-BE49-F238E27FC236}">
                <a16:creationId xmlns:a16="http://schemas.microsoft.com/office/drawing/2014/main" id="{68CFD636-F7A3-0F45-48E2-E45FBE3BD8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90" y="2302909"/>
            <a:ext cx="3270318" cy="897194"/>
          </a:xfrm>
          <a:prstGeom prst="rect">
            <a:avLst/>
          </a:prstGeom>
        </p:spPr>
      </p:pic>
      <p:pic>
        <p:nvPicPr>
          <p:cNvPr id="20" name="Picture 19" descr="A close up of a computer&#10;&#10;Description automatically generated">
            <a:extLst>
              <a:ext uri="{FF2B5EF4-FFF2-40B4-BE49-F238E27FC236}">
                <a16:creationId xmlns:a16="http://schemas.microsoft.com/office/drawing/2014/main" id="{E3061E71-9CB1-FA1A-5706-3A2EAE0888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54" y="3695625"/>
            <a:ext cx="3244656" cy="4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22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837B808B-496F-4C80-03E3-013195FD9018}"/>
              </a:ext>
            </a:extLst>
          </p:cNvPr>
          <p:cNvSpPr/>
          <p:nvPr/>
        </p:nvSpPr>
        <p:spPr>
          <a:xfrm>
            <a:off x="338054" y="1257802"/>
            <a:ext cx="3422784" cy="584774"/>
          </a:xfrm>
          <a:prstGeom prst="rect">
            <a:avLst/>
          </a:prstGeom>
          <a:solidFill>
            <a:srgbClr val="46A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52DDC64-0185-3A1D-5B14-D90A809541C8}"/>
              </a:ext>
            </a:extLst>
          </p:cNvPr>
          <p:cNvSpPr/>
          <p:nvPr/>
        </p:nvSpPr>
        <p:spPr>
          <a:xfrm>
            <a:off x="5241073" y="1540266"/>
            <a:ext cx="6950927" cy="5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D1B00D-E007-8C44-ACFA-B7E351C4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8239219" y="1931988"/>
            <a:ext cx="3422784" cy="48593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A28B06-329E-274A-AA1A-6A54A0F9BE71}"/>
              </a:ext>
            </a:extLst>
          </p:cNvPr>
          <p:cNvSpPr txBox="1"/>
          <p:nvPr/>
        </p:nvSpPr>
        <p:spPr>
          <a:xfrm>
            <a:off x="0" y="3878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OPTIONS – </a:t>
            </a:r>
            <a:r>
              <a:rPr lang="en-US" sz="3200" b="1" dirty="0">
                <a:solidFill>
                  <a:srgbClr val="46A7C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VŠECHNY GWN PRODUKTY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A99444-DC44-EA47-A624-C292D06D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3709075"/>
            <a:ext cx="383302" cy="29812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CCADD1A-F169-8F40-B00A-3DB80454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4217952"/>
            <a:ext cx="383302" cy="2981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37D7DC-2004-9947-8573-5F8CC09A9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156" y="4869236"/>
            <a:ext cx="383302" cy="2981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3B1556-4956-834D-A2C3-33CDA17E634B}"/>
              </a:ext>
            </a:extLst>
          </p:cNvPr>
          <p:cNvSpPr txBox="1"/>
          <p:nvPr/>
        </p:nvSpPr>
        <p:spPr>
          <a:xfrm>
            <a:off x="8764573" y="369130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A004B6-1D6E-BC48-BD6F-2C73341F383F}"/>
              </a:ext>
            </a:extLst>
          </p:cNvPr>
          <p:cNvSpPr txBox="1"/>
          <p:nvPr/>
        </p:nvSpPr>
        <p:spPr>
          <a:xfrm>
            <a:off x="8751759" y="4208302"/>
            <a:ext cx="280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INTEGROVANÉ V ZAŘÍZENÍ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676A8F-CFB2-B242-9262-AF4A0D288A65}"/>
              </a:ext>
            </a:extLst>
          </p:cNvPr>
          <p:cNvSpPr txBox="1"/>
          <p:nvPr/>
        </p:nvSpPr>
        <p:spPr>
          <a:xfrm>
            <a:off x="8747332" y="4842613"/>
            <a:ext cx="291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SAMOTNÉHO SWITCHE</a:t>
            </a:r>
          </a:p>
        </p:txBody>
      </p:sp>
      <p:pic>
        <p:nvPicPr>
          <p:cNvPr id="59" name="Imagen 3">
            <a:extLst>
              <a:ext uri="{FF2B5EF4-FFF2-40B4-BE49-F238E27FC236}">
                <a16:creationId xmlns:a16="http://schemas.microsoft.com/office/drawing/2014/main" id="{3E538E81-3790-FD93-FFDC-4A2572E2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338054" y="1779350"/>
            <a:ext cx="3422784" cy="5002752"/>
          </a:xfrm>
          <a:prstGeom prst="rect">
            <a:avLst/>
          </a:prstGeom>
        </p:spPr>
      </p:pic>
      <p:pic>
        <p:nvPicPr>
          <p:cNvPr id="60" name="Imagen 7">
            <a:extLst>
              <a:ext uri="{FF2B5EF4-FFF2-40B4-BE49-F238E27FC236}">
                <a16:creationId xmlns:a16="http://schemas.microsoft.com/office/drawing/2014/main" id="{B5E3C89B-6586-12A3-47AD-18DD8760B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7" y="3699845"/>
            <a:ext cx="383302" cy="298124"/>
          </a:xfrm>
          <a:prstGeom prst="rect">
            <a:avLst/>
          </a:prstGeom>
        </p:spPr>
      </p:pic>
      <p:sp>
        <p:nvSpPr>
          <p:cNvPr id="61" name="CuadroTexto 8">
            <a:extLst>
              <a:ext uri="{FF2B5EF4-FFF2-40B4-BE49-F238E27FC236}">
                <a16:creationId xmlns:a16="http://schemas.microsoft.com/office/drawing/2014/main" id="{26DD8B7B-B809-C3CA-6F84-CAE0913C62DB}"/>
              </a:ext>
            </a:extLst>
          </p:cNvPr>
          <p:cNvSpPr txBox="1"/>
          <p:nvPr/>
        </p:nvSpPr>
        <p:spPr>
          <a:xfrm>
            <a:off x="420935" y="271096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GWN.CLOUD</a:t>
            </a:r>
          </a:p>
        </p:txBody>
      </p:sp>
      <p:pic>
        <p:nvPicPr>
          <p:cNvPr id="62" name="Imagen 11">
            <a:extLst>
              <a:ext uri="{FF2B5EF4-FFF2-40B4-BE49-F238E27FC236}">
                <a16:creationId xmlns:a16="http://schemas.microsoft.com/office/drawing/2014/main" id="{0EA75A46-1328-66F5-4CD2-85FD758AE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7" y="4208722"/>
            <a:ext cx="383302" cy="298124"/>
          </a:xfrm>
          <a:prstGeom prst="rect">
            <a:avLst/>
          </a:prstGeom>
        </p:spPr>
      </p:pic>
      <p:pic>
        <p:nvPicPr>
          <p:cNvPr id="63" name="Imagen 12">
            <a:extLst>
              <a:ext uri="{FF2B5EF4-FFF2-40B4-BE49-F238E27FC236}">
                <a16:creationId xmlns:a16="http://schemas.microsoft.com/office/drawing/2014/main" id="{C07264C5-83FA-F055-521B-5FF7C6AAA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91" y="4713702"/>
            <a:ext cx="383302" cy="298124"/>
          </a:xfrm>
          <a:prstGeom prst="rect">
            <a:avLst/>
          </a:prstGeom>
        </p:spPr>
      </p:pic>
      <p:sp>
        <p:nvSpPr>
          <p:cNvPr id="64" name="CuadroTexto 13">
            <a:extLst>
              <a:ext uri="{FF2B5EF4-FFF2-40B4-BE49-F238E27FC236}">
                <a16:creationId xmlns:a16="http://schemas.microsoft.com/office/drawing/2014/main" id="{7C1A16D3-EFF6-613F-A740-3F1A4A4DE9DB}"/>
              </a:ext>
            </a:extLst>
          </p:cNvPr>
          <p:cNvSpPr txBox="1"/>
          <p:nvPr/>
        </p:nvSpPr>
        <p:spPr>
          <a:xfrm>
            <a:off x="863408" y="368207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65" name="CuadroTexto 14">
            <a:extLst>
              <a:ext uri="{FF2B5EF4-FFF2-40B4-BE49-F238E27FC236}">
                <a16:creationId xmlns:a16="http://schemas.microsoft.com/office/drawing/2014/main" id="{B39EC825-D4C2-FF0E-330B-6EAE6D9E9B85}"/>
              </a:ext>
            </a:extLst>
          </p:cNvPr>
          <p:cNvSpPr txBox="1"/>
          <p:nvPr/>
        </p:nvSpPr>
        <p:spPr>
          <a:xfrm>
            <a:off x="862056" y="4167764"/>
            <a:ext cx="28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AWS CLOUD</a:t>
            </a:r>
          </a:p>
        </p:txBody>
      </p:sp>
      <p:sp>
        <p:nvSpPr>
          <p:cNvPr id="66" name="CuadroTexto 15">
            <a:extLst>
              <a:ext uri="{FF2B5EF4-FFF2-40B4-BE49-F238E27FC236}">
                <a16:creationId xmlns:a16="http://schemas.microsoft.com/office/drawing/2014/main" id="{F344DF57-08BB-333A-7C88-31C56E1A4FF8}"/>
              </a:ext>
            </a:extLst>
          </p:cNvPr>
          <p:cNvSpPr txBox="1"/>
          <p:nvPr/>
        </p:nvSpPr>
        <p:spPr>
          <a:xfrm>
            <a:off x="846166" y="4687079"/>
            <a:ext cx="326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MOBILNÍ APLIKACE </a:t>
            </a:r>
            <a:b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WEB UI </a:t>
            </a:r>
          </a:p>
        </p:txBody>
      </p:sp>
      <p:pic>
        <p:nvPicPr>
          <p:cNvPr id="67" name="Imagen 11">
            <a:extLst>
              <a:ext uri="{FF2B5EF4-FFF2-40B4-BE49-F238E27FC236}">
                <a16:creationId xmlns:a16="http://schemas.microsoft.com/office/drawing/2014/main" id="{195D4D9A-1DCB-F9BC-3D20-65485FC74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87" y="5403860"/>
            <a:ext cx="383302" cy="298124"/>
          </a:xfrm>
          <a:prstGeom prst="rect">
            <a:avLst/>
          </a:prstGeom>
        </p:spPr>
      </p:pic>
      <p:sp>
        <p:nvSpPr>
          <p:cNvPr id="68" name="CuadroTexto 15">
            <a:extLst>
              <a:ext uri="{FF2B5EF4-FFF2-40B4-BE49-F238E27FC236}">
                <a16:creationId xmlns:a16="http://schemas.microsoft.com/office/drawing/2014/main" id="{259091CB-EBCE-3285-4F94-C2EF8EA10C98}"/>
              </a:ext>
            </a:extLst>
          </p:cNvPr>
          <p:cNvSpPr txBox="1"/>
          <p:nvPr/>
        </p:nvSpPr>
        <p:spPr>
          <a:xfrm>
            <a:off x="850594" y="5323409"/>
            <a:ext cx="275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NEOMEZENĚ ZAŘÍZENÍ</a:t>
            </a:r>
            <a:endParaRPr lang="en-US" sz="16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9" name="CuadroTexto 15">
            <a:extLst>
              <a:ext uri="{FF2B5EF4-FFF2-40B4-BE49-F238E27FC236}">
                <a16:creationId xmlns:a16="http://schemas.microsoft.com/office/drawing/2014/main" id="{FF2B5715-8763-52BD-3911-3302D628D4E2}"/>
              </a:ext>
            </a:extLst>
          </p:cNvPr>
          <p:cNvSpPr txBox="1"/>
          <p:nvPr/>
        </p:nvSpPr>
        <p:spPr>
          <a:xfrm>
            <a:off x="811521" y="5859803"/>
            <a:ext cx="269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ZABEZPEČENÝ CLOUD</a:t>
            </a:r>
          </a:p>
        </p:txBody>
      </p:sp>
      <p:pic>
        <p:nvPicPr>
          <p:cNvPr id="70" name="Imagen 12">
            <a:extLst>
              <a:ext uri="{FF2B5EF4-FFF2-40B4-BE49-F238E27FC236}">
                <a16:creationId xmlns:a16="http://schemas.microsoft.com/office/drawing/2014/main" id="{2F51B194-BD2B-6198-5517-83458F940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5" y="5946428"/>
            <a:ext cx="383302" cy="2981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4510EB29-F3D5-6DA1-15CE-9E9528ED7B1D}"/>
              </a:ext>
            </a:extLst>
          </p:cNvPr>
          <p:cNvSpPr/>
          <p:nvPr/>
        </p:nvSpPr>
        <p:spPr>
          <a:xfrm>
            <a:off x="338054" y="1833346"/>
            <a:ext cx="3422784" cy="1701072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F5668148-13C4-CE53-F288-BF32C01C21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09" y="2596932"/>
            <a:ext cx="1987142" cy="1151391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CB5028D-EAA0-A545-EB81-2BB92ECE1326}"/>
              </a:ext>
            </a:extLst>
          </p:cNvPr>
          <p:cNvSpPr/>
          <p:nvPr/>
        </p:nvSpPr>
        <p:spPr>
          <a:xfrm>
            <a:off x="8239219" y="1842576"/>
            <a:ext cx="3422784" cy="1707613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C7E4E0D-FA43-50B1-CFFD-626D3974A263}"/>
              </a:ext>
            </a:extLst>
          </p:cNvPr>
          <p:cNvSpPr/>
          <p:nvPr/>
        </p:nvSpPr>
        <p:spPr>
          <a:xfrm>
            <a:off x="8239219" y="1257802"/>
            <a:ext cx="3422784" cy="584774"/>
          </a:xfrm>
          <a:prstGeom prst="rect">
            <a:avLst/>
          </a:prstGeom>
          <a:solidFill>
            <a:srgbClr val="46A7C9"/>
          </a:solidFill>
          <a:ln>
            <a:solidFill>
              <a:srgbClr val="46A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E619C3B-B3F8-F2FB-DD55-F660B3D396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92" y="1918090"/>
            <a:ext cx="1628308" cy="656166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B8DA0220-C7CE-4C8E-C6AA-3A5DADFBFC48}"/>
              </a:ext>
            </a:extLst>
          </p:cNvPr>
          <p:cNvSpPr/>
          <p:nvPr/>
        </p:nvSpPr>
        <p:spPr>
          <a:xfrm>
            <a:off x="338054" y="1378784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GWN.CLOUD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F6E0EB5-E9AB-B8E8-1823-D9C5F978E63A}"/>
              </a:ext>
            </a:extLst>
          </p:cNvPr>
          <p:cNvSpPr/>
          <p:nvPr/>
        </p:nvSpPr>
        <p:spPr>
          <a:xfrm>
            <a:off x="8239220" y="1392006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LOCAL WEB UI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41A297-5129-FDD8-3446-826E44673707}"/>
              </a:ext>
            </a:extLst>
          </p:cNvPr>
          <p:cNvSpPr/>
          <p:nvPr/>
        </p:nvSpPr>
        <p:spPr>
          <a:xfrm>
            <a:off x="4292521" y="1248572"/>
            <a:ext cx="3422784" cy="584774"/>
          </a:xfrm>
          <a:prstGeom prst="rect">
            <a:avLst/>
          </a:prstGeom>
          <a:solidFill>
            <a:srgbClr val="46A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25C1116B-C670-E60C-F9B6-911CA8127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15" t="10658" b="8933"/>
          <a:stretch/>
        </p:blipFill>
        <p:spPr>
          <a:xfrm>
            <a:off x="4292522" y="1770120"/>
            <a:ext cx="3422111" cy="5001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3CDB475A-0489-2C1A-967E-5B2EB0471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3690615"/>
            <a:ext cx="383302" cy="298124"/>
          </a:xfrm>
          <a:prstGeom prst="rect">
            <a:avLst/>
          </a:prstGeom>
        </p:spPr>
      </p:pic>
      <p:sp>
        <p:nvSpPr>
          <p:cNvPr id="10" name="CuadroTexto 8">
            <a:extLst>
              <a:ext uri="{FF2B5EF4-FFF2-40B4-BE49-F238E27FC236}">
                <a16:creationId xmlns:a16="http://schemas.microsoft.com/office/drawing/2014/main" id="{C4B39D6E-0ACD-0FBC-9ED8-3BE205DE5B98}"/>
              </a:ext>
            </a:extLst>
          </p:cNvPr>
          <p:cNvSpPr txBox="1"/>
          <p:nvPr/>
        </p:nvSpPr>
        <p:spPr>
          <a:xfrm>
            <a:off x="4375402" y="270173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GWN.CLOUD</a:t>
            </a: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69EBA6D2-FF2A-6930-8F4F-0D100DA23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4199492"/>
            <a:ext cx="383302" cy="298124"/>
          </a:xfrm>
          <a:prstGeom prst="rect">
            <a:avLst/>
          </a:prstGeom>
        </p:spPr>
      </p:pic>
      <p:sp>
        <p:nvSpPr>
          <p:cNvPr id="18" name="CuadroTexto 13">
            <a:extLst>
              <a:ext uri="{FF2B5EF4-FFF2-40B4-BE49-F238E27FC236}">
                <a16:creationId xmlns:a16="http://schemas.microsoft.com/office/drawing/2014/main" id="{728EA98F-AAE5-AA34-3BBB-CA9048B0C7C0}"/>
              </a:ext>
            </a:extLst>
          </p:cNvPr>
          <p:cNvSpPr txBox="1"/>
          <p:nvPr/>
        </p:nvSpPr>
        <p:spPr>
          <a:xfrm>
            <a:off x="4817875" y="3672849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ZDARMA</a:t>
            </a:r>
          </a:p>
        </p:txBody>
      </p:sp>
      <p:sp>
        <p:nvSpPr>
          <p:cNvPr id="19" name="CuadroTexto 14">
            <a:extLst>
              <a:ext uri="{FF2B5EF4-FFF2-40B4-BE49-F238E27FC236}">
                <a16:creationId xmlns:a16="http://schemas.microsoft.com/office/drawing/2014/main" id="{FBBE18E1-E640-80FD-FDAD-9604BC7EEE6D}"/>
              </a:ext>
            </a:extLst>
          </p:cNvPr>
          <p:cNvSpPr txBox="1"/>
          <p:nvPr/>
        </p:nvSpPr>
        <p:spPr>
          <a:xfrm>
            <a:off x="4816523" y="4158534"/>
            <a:ext cx="283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SOFTWAROVÝ KLIENT</a:t>
            </a:r>
          </a:p>
        </p:txBody>
      </p:sp>
      <p:pic>
        <p:nvPicPr>
          <p:cNvPr id="21" name="Imagen 11">
            <a:extLst>
              <a:ext uri="{FF2B5EF4-FFF2-40B4-BE49-F238E27FC236}">
                <a16:creationId xmlns:a16="http://schemas.microsoft.com/office/drawing/2014/main" id="{200F9DE9-65FE-66B8-47F7-A28ADBFA1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64" y="4713702"/>
            <a:ext cx="383302" cy="298124"/>
          </a:xfrm>
          <a:prstGeom prst="rect">
            <a:avLst/>
          </a:prstGeom>
        </p:spPr>
      </p:pic>
      <p:sp>
        <p:nvSpPr>
          <p:cNvPr id="22" name="CuadroTexto 15">
            <a:extLst>
              <a:ext uri="{FF2B5EF4-FFF2-40B4-BE49-F238E27FC236}">
                <a16:creationId xmlns:a16="http://schemas.microsoft.com/office/drawing/2014/main" id="{C7694822-EBAC-09A9-3FD5-D15CB3F2AD36}"/>
              </a:ext>
            </a:extLst>
          </p:cNvPr>
          <p:cNvSpPr txBox="1"/>
          <p:nvPr/>
        </p:nvSpPr>
        <p:spPr>
          <a:xfrm>
            <a:off x="4816523" y="4654927"/>
            <a:ext cx="23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INSTALACE NA LOKÁLNÍ SERVER</a:t>
            </a:r>
            <a:endParaRPr lang="en-US" sz="1600" dirty="0">
              <a:solidFill>
                <a:srgbClr val="295288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CuadroTexto 15">
            <a:extLst>
              <a:ext uri="{FF2B5EF4-FFF2-40B4-BE49-F238E27FC236}">
                <a16:creationId xmlns:a16="http://schemas.microsoft.com/office/drawing/2014/main" id="{85A31994-9B25-43D7-AD63-628BE82F5DE0}"/>
              </a:ext>
            </a:extLst>
          </p:cNvPr>
          <p:cNvSpPr txBox="1"/>
          <p:nvPr/>
        </p:nvSpPr>
        <p:spPr>
          <a:xfrm>
            <a:off x="4821743" y="5326711"/>
            <a:ext cx="2491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AŽ 3,000 ZAŘÍZENÍ</a:t>
            </a:r>
          </a:p>
        </p:txBody>
      </p:sp>
      <p:pic>
        <p:nvPicPr>
          <p:cNvPr id="24" name="Imagen 12">
            <a:extLst>
              <a:ext uri="{FF2B5EF4-FFF2-40B4-BE49-F238E27FC236}">
                <a16:creationId xmlns:a16="http://schemas.microsoft.com/office/drawing/2014/main" id="{A5305DEA-058C-5DB3-94BA-C587C6225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711" y="5402557"/>
            <a:ext cx="383302" cy="2981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E345F13-8241-F393-EF7E-0D13B2122FD5}"/>
              </a:ext>
            </a:extLst>
          </p:cNvPr>
          <p:cNvSpPr/>
          <p:nvPr/>
        </p:nvSpPr>
        <p:spPr>
          <a:xfrm>
            <a:off x="4292521" y="1824116"/>
            <a:ext cx="3422784" cy="1701072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5288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0E2D62-5822-F3EB-6A5F-0FBBEB0F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2688" y="2237627"/>
            <a:ext cx="1987142" cy="115139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0CE2FA6-8CBE-B1B3-EB22-9C1845DEE390}"/>
              </a:ext>
            </a:extLst>
          </p:cNvPr>
          <p:cNvSpPr/>
          <p:nvPr/>
        </p:nvSpPr>
        <p:spPr>
          <a:xfrm>
            <a:off x="4292521" y="1369554"/>
            <a:ext cx="3422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GWN.MANAGER</a:t>
            </a:r>
            <a:endParaRPr lang="es-ES_tradnl" sz="1600" kern="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62BDC0-33AA-95DD-1AE1-B122E7C45F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184" y="2297265"/>
            <a:ext cx="2650082" cy="880345"/>
          </a:xfrm>
          <a:prstGeom prst="rect">
            <a:avLst/>
          </a:prstGeom>
        </p:spPr>
      </p:pic>
      <p:pic>
        <p:nvPicPr>
          <p:cNvPr id="2" name="Imagen 12">
            <a:extLst>
              <a:ext uri="{FF2B5EF4-FFF2-40B4-BE49-F238E27FC236}">
                <a16:creationId xmlns:a16="http://schemas.microsoft.com/office/drawing/2014/main" id="{FB4A1DC1-818B-70D2-B4BE-439F1C7BB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162" y="5566493"/>
            <a:ext cx="383302" cy="298124"/>
          </a:xfrm>
          <a:prstGeom prst="rect">
            <a:avLst/>
          </a:prstGeom>
        </p:spPr>
      </p:pic>
      <p:sp>
        <p:nvSpPr>
          <p:cNvPr id="3" name="CuadroTexto 14">
            <a:extLst>
              <a:ext uri="{FF2B5EF4-FFF2-40B4-BE49-F238E27FC236}">
                <a16:creationId xmlns:a16="http://schemas.microsoft.com/office/drawing/2014/main" id="{867F199C-A75C-26E0-306B-507F18C7D7A0}"/>
              </a:ext>
            </a:extLst>
          </p:cNvPr>
          <p:cNvSpPr txBox="1"/>
          <p:nvPr/>
        </p:nvSpPr>
        <p:spPr>
          <a:xfrm>
            <a:off x="8716536" y="5541906"/>
            <a:ext cx="28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MOŽNOST POUŽITÍ PŘÍKAZOVÉ ŘÁDKY (CLI)</a:t>
            </a:r>
          </a:p>
        </p:txBody>
      </p:sp>
    </p:spTree>
    <p:extLst>
      <p:ext uri="{BB962C8B-B14F-4D97-AF65-F5344CB8AC3E}">
        <p14:creationId xmlns:p14="http://schemas.microsoft.com/office/powerpoint/2010/main" val="27727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11">
            <a:extLst>
              <a:ext uri="{FF2B5EF4-FFF2-40B4-BE49-F238E27FC236}">
                <a16:creationId xmlns:a16="http://schemas.microsoft.com/office/drawing/2014/main" id="{6C4BBC30-429C-A921-C2CE-89789EEF84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26" name="Triangle 25">
            <a:extLst>
              <a:ext uri="{FF2B5EF4-FFF2-40B4-BE49-F238E27FC236}">
                <a16:creationId xmlns:a16="http://schemas.microsoft.com/office/drawing/2014/main" id="{8AA4BCC6-ABA9-3D2E-B897-71B8B0689011}"/>
              </a:ext>
            </a:extLst>
          </p:cNvPr>
          <p:cNvSpPr/>
          <p:nvPr/>
        </p:nvSpPr>
        <p:spPr>
          <a:xfrm>
            <a:off x="6360848" y="2972064"/>
            <a:ext cx="5842647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2525AC-C12C-5635-4AF1-A4343BAF67CD}"/>
              </a:ext>
            </a:extLst>
          </p:cNvPr>
          <p:cNvSpPr/>
          <p:nvPr/>
        </p:nvSpPr>
        <p:spPr>
          <a:xfrm>
            <a:off x="1" y="1"/>
            <a:ext cx="3194612" cy="2095018"/>
          </a:xfrm>
          <a:prstGeom prst="rect">
            <a:avLst/>
          </a:prstGeom>
          <a:solidFill>
            <a:srgbClr val="295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1EB1F3-3AF4-D830-C1F3-ABBF312E2E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095" y="4053452"/>
            <a:ext cx="1324802" cy="1327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55080D-5A7E-CBCA-BDFA-D614584C1960}"/>
              </a:ext>
            </a:extLst>
          </p:cNvPr>
          <p:cNvSpPr txBox="1"/>
          <p:nvPr/>
        </p:nvSpPr>
        <p:spPr>
          <a:xfrm>
            <a:off x="134827" y="5627975"/>
            <a:ext cx="22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VPN 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221AC-178C-DB9F-78E0-A704F1D42D7D}"/>
              </a:ext>
            </a:extLst>
          </p:cNvPr>
          <p:cNvSpPr txBox="1"/>
          <p:nvPr/>
        </p:nvSpPr>
        <p:spPr>
          <a:xfrm>
            <a:off x="2501259" y="5627974"/>
            <a:ext cx="22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Next-Gen Firewall</a:t>
            </a:r>
            <a:endParaRPr lang="en-US" sz="16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7225C-7DE0-4871-516C-339B980D1A14}"/>
              </a:ext>
            </a:extLst>
          </p:cNvPr>
          <p:cNvSpPr txBox="1"/>
          <p:nvPr/>
        </p:nvSpPr>
        <p:spPr>
          <a:xfrm>
            <a:off x="4975100" y="5644648"/>
            <a:ext cx="22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IP PBX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A0632C-5AFB-5CA8-D306-A0BE3C612F53}"/>
              </a:ext>
            </a:extLst>
          </p:cNvPr>
          <p:cNvSpPr txBox="1"/>
          <p:nvPr/>
        </p:nvSpPr>
        <p:spPr>
          <a:xfrm>
            <a:off x="7448941" y="5627974"/>
            <a:ext cx="224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Network Switch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E5CBDE-92E3-B4EE-7A88-C09A777F982F}"/>
              </a:ext>
            </a:extLst>
          </p:cNvPr>
          <p:cNvSpPr txBox="1"/>
          <p:nvPr/>
        </p:nvSpPr>
        <p:spPr>
          <a:xfrm>
            <a:off x="9881747" y="5627975"/>
            <a:ext cx="232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Wi-Fi AP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556400-053A-526E-554D-418059911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799" y="331154"/>
            <a:ext cx="2508828" cy="1682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D7CB1-88A2-E5EC-5482-485B868A69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1373" y="4025053"/>
            <a:ext cx="1324802" cy="132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A12AD-7D13-FC64-236F-2E56DA7E4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7529" y="4389754"/>
            <a:ext cx="1828315" cy="751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276714-97CB-7B75-D734-DD11DF2B94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856" y="4039360"/>
            <a:ext cx="1640293" cy="12186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AFF4CD-2071-6F2D-D4E7-1122CE7629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37" y="4230883"/>
            <a:ext cx="1541074" cy="11009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E3A111-EBAB-5630-3480-181D32DBAEB1}"/>
              </a:ext>
            </a:extLst>
          </p:cNvPr>
          <p:cNvSpPr txBox="1"/>
          <p:nvPr/>
        </p:nvSpPr>
        <p:spPr>
          <a:xfrm>
            <a:off x="2296208" y="4489335"/>
            <a:ext cx="35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9897A7-9BEF-1195-6096-C38F2F27B090}"/>
              </a:ext>
            </a:extLst>
          </p:cNvPr>
          <p:cNvSpPr txBox="1"/>
          <p:nvPr/>
        </p:nvSpPr>
        <p:spPr>
          <a:xfrm>
            <a:off x="4719929" y="4489335"/>
            <a:ext cx="35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46F13B-EC78-8338-ADF8-3D36E97BBAA4}"/>
              </a:ext>
            </a:extLst>
          </p:cNvPr>
          <p:cNvSpPr txBox="1"/>
          <p:nvPr/>
        </p:nvSpPr>
        <p:spPr>
          <a:xfrm>
            <a:off x="7058007" y="4489335"/>
            <a:ext cx="35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E94834-D3C2-A1F4-CAD7-FEFA7AAE3E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624" y="452631"/>
            <a:ext cx="3553177" cy="19274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A9D5669-7BA5-0FFC-34B7-D0122CA4F16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5367" cy="33187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105CC6-4108-E1C4-EED8-2758D6F092BF}"/>
              </a:ext>
            </a:extLst>
          </p:cNvPr>
          <p:cNvSpPr/>
          <p:nvPr/>
        </p:nvSpPr>
        <p:spPr>
          <a:xfrm>
            <a:off x="0" y="15965"/>
            <a:ext cx="12203495" cy="3318765"/>
          </a:xfrm>
          <a:prstGeom prst="rect">
            <a:avLst/>
          </a:prstGeom>
          <a:solidFill>
            <a:srgbClr val="2952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64363957-3F02-BD56-7429-E815A6A6A174}"/>
              </a:ext>
            </a:extLst>
          </p:cNvPr>
          <p:cNvSpPr txBox="1"/>
          <p:nvPr/>
        </p:nvSpPr>
        <p:spPr>
          <a:xfrm>
            <a:off x="0" y="237767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ŘADA GCC – KONVERGOVANÉ SÍŤOVÉ ŘEŠENÍ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2DD202-0353-BE6B-67E7-EB288F5D011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416" y="125536"/>
            <a:ext cx="6297592" cy="3545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F7BEC-CEA1-A6CC-E196-FC77CCE012C1}"/>
              </a:ext>
            </a:extLst>
          </p:cNvPr>
          <p:cNvSpPr txBox="1"/>
          <p:nvPr/>
        </p:nvSpPr>
        <p:spPr>
          <a:xfrm>
            <a:off x="9756996" y="4546424"/>
            <a:ext cx="48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31993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5C96AD-46EC-912C-D54A-E4AA6BA1E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1997" cy="68676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9CAA0B-D92E-978F-C725-D1DBB70FF134}"/>
              </a:ext>
            </a:extLst>
          </p:cNvPr>
          <p:cNvSpPr/>
          <p:nvPr/>
        </p:nvSpPr>
        <p:spPr>
          <a:xfrm>
            <a:off x="-3" y="1"/>
            <a:ext cx="12192004" cy="6873446"/>
          </a:xfrm>
          <a:prstGeom prst="rect">
            <a:avLst/>
          </a:prstGeom>
          <a:solidFill>
            <a:srgbClr val="2952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6647FC80-BEE9-F9E8-E42D-48CDF7A05B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14" name="CuadroTexto 4">
            <a:extLst>
              <a:ext uri="{FF2B5EF4-FFF2-40B4-BE49-F238E27FC236}">
                <a16:creationId xmlns:a16="http://schemas.microsoft.com/office/drawing/2014/main" id="{833BEA24-5D32-5BF8-284C-895C2529D130}"/>
              </a:ext>
            </a:extLst>
          </p:cNvPr>
          <p:cNvSpPr txBox="1"/>
          <p:nvPr/>
        </p:nvSpPr>
        <p:spPr>
          <a:xfrm>
            <a:off x="5257610" y="1737984"/>
            <a:ext cx="7131158" cy="454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Mimořádné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řešení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měnící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b="1" dirty="0" err="1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správu</a:t>
            </a:r>
            <a:r>
              <a:rPr lang="en-US" sz="1600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600" b="1" dirty="0" err="1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komunikace</a:t>
            </a:r>
            <a:r>
              <a:rPr lang="en-US" sz="1600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600" b="1" dirty="0" err="1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ve</a:t>
            </a:r>
            <a:r>
              <a:rPr lang="en-US" sz="1600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600" b="1" dirty="0" err="1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firmách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spojením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světa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UC a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sítí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jediné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platformy</a:t>
            </a:r>
            <a:b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endParaRPr lang="en-US" sz="1600" dirty="0">
              <a:solidFill>
                <a:schemeClr val="bg1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All-in-one </a:t>
            </a:r>
            <a:r>
              <a:rPr lang="en-US" sz="1600" b="1" dirty="0" err="1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řešení</a:t>
            </a:r>
            <a:r>
              <a:rPr lang="en-US" sz="1600" b="1" dirty="0">
                <a:solidFill>
                  <a:srgbClr val="46A7C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pokrývá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všechny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potřeby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firem</a:t>
            </a:r>
            <a:r>
              <a:rPr lang="en-US" sz="16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Vytváří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spravuje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drátové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bezdrátové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 VPN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sítě</a:t>
            </a:r>
            <a:endParaRPr lang="en-US" sz="1400" kern="1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Poskytuje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zabezpečení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</a:t>
            </a:r>
            <a:r>
              <a:rPr lang="en-US" sz="14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enterprise </a:t>
            </a:r>
            <a:r>
              <a:rPr lang="en-US" sz="14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úrovni</a:t>
            </a:r>
            <a:endParaRPr lang="en-US" sz="1400" kern="100" dirty="0">
              <a:solidFill>
                <a:schemeClr val="bg1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Integrovaná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ústředna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poskytuje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hlasovou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video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komunikaci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platformu</a:t>
            </a:r>
            <a:r>
              <a:rPr lang="en-US" sz="14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pro </a:t>
            </a:r>
            <a:r>
              <a:rPr lang="en-US" sz="1400" kern="100" dirty="0" err="1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spolupráci</a:t>
            </a:r>
            <a:endParaRPr lang="en-US" sz="1400" kern="100" dirty="0">
              <a:solidFill>
                <a:schemeClr val="bg1"/>
              </a:solidFill>
              <a:effectLst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endParaRPr lang="en-US" sz="1600" kern="1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Spravovatelné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pomocí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b="1" kern="100" dirty="0">
                <a:solidFill>
                  <a:srgbClr val="46A7C9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GDMS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</a:t>
            </a:r>
            <a:r>
              <a:rPr lang="en-US" sz="1600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lokálního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Web UI</a:t>
            </a:r>
            <a:r>
              <a:rPr lang="en-US" sz="1600" kern="100" dirty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 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GWN Manager</a:t>
            </a:r>
          </a:p>
          <a:p>
            <a:pPr>
              <a:lnSpc>
                <a:spcPct val="150000"/>
              </a:lnSpc>
            </a:pPr>
            <a:endParaRPr lang="en-US" sz="1600" b="1" kern="100" dirty="0">
              <a:solidFill>
                <a:schemeClr val="bg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b="1" kern="100" dirty="0" err="1">
                <a:solidFill>
                  <a:srgbClr val="46A7C9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Integrovaný</a:t>
            </a:r>
            <a:r>
              <a:rPr lang="en-US" sz="1600" b="1" kern="100" dirty="0">
                <a:solidFill>
                  <a:srgbClr val="46A7C9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controller </a:t>
            </a:r>
            <a:r>
              <a:rPr lang="en-US" sz="1600" b="1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koncových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b="1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bodů</a:t>
            </a:r>
            <a:r>
              <a:rPr lang="en-US" sz="1600" b="1" kern="100" dirty="0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1600" b="1" kern="100" dirty="0" err="1">
                <a:solidFill>
                  <a:schemeClr val="bg1"/>
                </a:solidFill>
                <a:effectLst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Grandstream</a:t>
            </a:r>
            <a:endParaRPr lang="en-US" sz="1600" b="1" kern="100" dirty="0">
              <a:solidFill>
                <a:srgbClr val="46A7C9"/>
              </a:solidFill>
              <a:effectLst/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en-US" sz="1600" b="1" kern="100" dirty="0">
              <a:solidFill>
                <a:srgbClr val="46A7C9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sp>
        <p:nvSpPr>
          <p:cNvPr id="16" name="CuadroTexto 3">
            <a:extLst>
              <a:ext uri="{FF2B5EF4-FFF2-40B4-BE49-F238E27FC236}">
                <a16:creationId xmlns:a16="http://schemas.microsoft.com/office/drawing/2014/main" id="{AB0F7B8B-31E6-77FA-D0C1-C627B1C232C7}"/>
              </a:ext>
            </a:extLst>
          </p:cNvPr>
          <p:cNvSpPr txBox="1"/>
          <p:nvPr/>
        </p:nvSpPr>
        <p:spPr>
          <a:xfrm>
            <a:off x="0" y="132116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_tradnl" sz="4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Řada</a:t>
            </a:r>
            <a:r>
              <a:rPr lang="es-ES_tradnl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GCC</a:t>
            </a:r>
          </a:p>
          <a:p>
            <a:pPr algn="ctr"/>
            <a:r>
              <a:rPr lang="es-ES_tradnl" sz="2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Sjednocená</a:t>
            </a:r>
            <a:r>
              <a:rPr lang="es-ES_tradnl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komunikace</a:t>
            </a:r>
            <a:r>
              <a:rPr lang="es-ES_tradnl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+ </a:t>
            </a:r>
            <a:r>
              <a:rPr lang="es-ES_tradnl" sz="2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konvergované</a:t>
            </a:r>
            <a:r>
              <a:rPr lang="es-ES_tradnl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síťové</a:t>
            </a:r>
            <a:r>
              <a:rPr lang="es-ES_tradnl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4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řešení</a:t>
            </a:r>
            <a:endParaRPr lang="es-ES_tradnl" sz="2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219C5F2-E014-2C13-8074-47D0CE6AA327}"/>
              </a:ext>
            </a:extLst>
          </p:cNvPr>
          <p:cNvSpPr/>
          <p:nvPr/>
        </p:nvSpPr>
        <p:spPr>
          <a:xfrm rot="10800000">
            <a:off x="0" y="11577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8" name="Imagen 11">
            <a:extLst>
              <a:ext uri="{FF2B5EF4-FFF2-40B4-BE49-F238E27FC236}">
                <a16:creationId xmlns:a16="http://schemas.microsoft.com/office/drawing/2014/main" id="{C104D7C5-AC6C-5823-D4BA-F58BF19261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85" y="454724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46130-C3C7-4D7A-D454-1C49D3EFCD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75" y="4712823"/>
            <a:ext cx="3867660" cy="1283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D73CB8-7B76-9AA2-D106-55178A8C20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666" y="2193506"/>
            <a:ext cx="1588277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0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C8E58191E7774AB6D63ACFEFBBE81F" ma:contentTypeVersion="3" ma:contentTypeDescription="Vytvoří nový dokument" ma:contentTypeScope="" ma:versionID="4b08c568fae2d3bd1043efb3cebf6f54">
  <xsd:schema xmlns:xsd="http://www.w3.org/2001/XMLSchema" xmlns:xs="http://www.w3.org/2001/XMLSchema" xmlns:p="http://schemas.microsoft.com/office/2006/metadata/properties" xmlns:ns2="78aeeb18-3e23-421f-b98f-e89fb6ea2f8c" targetNamespace="http://schemas.microsoft.com/office/2006/metadata/properties" ma:root="true" ma:fieldsID="22fe8d8da51560fe54cc4c92825266c1" ns2:_="">
    <xsd:import namespace="78aeeb18-3e23-421f-b98f-e89fb6ea2f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aeeb18-3e23-421f-b98f-e89fb6ea2f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DAB1CB-F65E-4A60-B68F-56531DB13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aeeb18-3e23-421f-b98f-e89fb6ea2f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E99FBF-0073-402B-AC39-0CA6A6E5D4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10770</TotalTime>
  <Words>459</Words>
  <Application>Microsoft Macintosh PowerPoint</Application>
  <PresentationFormat>Širokoúhlá obrazovka</PresentationFormat>
  <Paragraphs>160</Paragraphs>
  <Slides>12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Open Sans Extrabold</vt:lpstr>
      <vt:lpstr>Open Sans Extrabold</vt:lpstr>
      <vt:lpstr>Open Sans Light</vt:lpstr>
      <vt:lpstr>Wingdings</vt:lpstr>
      <vt:lpstr>Tema de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García Irarragorri</dc:creator>
  <cp:lastModifiedBy>Jan Duda</cp:lastModifiedBy>
  <cp:revision>417</cp:revision>
  <dcterms:created xsi:type="dcterms:W3CDTF">2020-03-09T19:49:21Z</dcterms:created>
  <dcterms:modified xsi:type="dcterms:W3CDTF">2025-01-22T08:40:43Z</dcterms:modified>
</cp:coreProperties>
</file>